
<file path=[Content_Types].xml><?xml version="1.0" encoding="utf-8"?>
<Types xmlns="http://schemas.openxmlformats.org/package/2006/content-types">
  <Default Extension="png" ContentType="image/png"/>
  <Default Extension="svg" ContentType="image/svg+xml"/>
  <Default Extension="jpeg" ContentType="image/jpeg"/>
  <Default Extension="m4a" ContentType="audio/mp4"/>
  <Default Extension="rels" ContentType="application/vnd.openxmlformats-package.relationships+xml"/>
  <Default Extension="xml" ContentType="application/xml"/>
  <Default Extension="wav" ContentType="audio/x-wav"/>
  <Default Extension="jpg" ContentType="image/jpeg"/>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webextensions/webextension3.xml" ContentType="application/vnd.ms-office.webextension+xml"/>
  <Override PartName="/ppt/webextensions/webextension4.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9" r:id="rId2"/>
  </p:sldMasterIdLst>
  <p:notesMasterIdLst>
    <p:notesMasterId r:id="rId60"/>
  </p:notesMasterIdLst>
  <p:handoutMasterIdLst>
    <p:handoutMasterId r:id="rId61"/>
  </p:handoutMasterIdLst>
  <p:sldIdLst>
    <p:sldId id="256" r:id="rId3"/>
    <p:sldId id="257" r:id="rId4"/>
    <p:sldId id="258" r:id="rId5"/>
    <p:sldId id="280" r:id="rId6"/>
    <p:sldId id="287" r:id="rId7"/>
    <p:sldId id="291" r:id="rId8"/>
    <p:sldId id="292" r:id="rId9"/>
    <p:sldId id="288" r:id="rId10"/>
    <p:sldId id="293" r:id="rId11"/>
    <p:sldId id="294" r:id="rId12"/>
    <p:sldId id="295" r:id="rId13"/>
    <p:sldId id="296" r:id="rId14"/>
    <p:sldId id="297" r:id="rId15"/>
    <p:sldId id="298" r:id="rId16"/>
    <p:sldId id="299" r:id="rId17"/>
    <p:sldId id="300" r:id="rId18"/>
    <p:sldId id="301" r:id="rId19"/>
    <p:sldId id="302" r:id="rId20"/>
    <p:sldId id="303" r:id="rId21"/>
    <p:sldId id="305" r:id="rId22"/>
    <p:sldId id="306" r:id="rId23"/>
    <p:sldId id="307" r:id="rId24"/>
    <p:sldId id="308" r:id="rId25"/>
    <p:sldId id="309" r:id="rId26"/>
    <p:sldId id="310" r:id="rId27"/>
    <p:sldId id="311" r:id="rId28"/>
    <p:sldId id="312" r:id="rId29"/>
    <p:sldId id="313" r:id="rId30"/>
    <p:sldId id="314" r:id="rId31"/>
    <p:sldId id="315" r:id="rId32"/>
    <p:sldId id="316" r:id="rId33"/>
    <p:sldId id="317" r:id="rId34"/>
    <p:sldId id="318" r:id="rId35"/>
    <p:sldId id="319" r:id="rId36"/>
    <p:sldId id="320" r:id="rId37"/>
    <p:sldId id="321" r:id="rId38"/>
    <p:sldId id="322" r:id="rId39"/>
    <p:sldId id="323" r:id="rId40"/>
    <p:sldId id="324" r:id="rId41"/>
    <p:sldId id="325" r:id="rId42"/>
    <p:sldId id="304" r:id="rId43"/>
    <p:sldId id="326" r:id="rId44"/>
    <p:sldId id="327" r:id="rId45"/>
    <p:sldId id="332" r:id="rId46"/>
    <p:sldId id="333" r:id="rId47"/>
    <p:sldId id="334" r:id="rId48"/>
    <p:sldId id="335" r:id="rId49"/>
    <p:sldId id="336" r:id="rId50"/>
    <p:sldId id="337" r:id="rId51"/>
    <p:sldId id="338" r:id="rId52"/>
    <p:sldId id="339" r:id="rId53"/>
    <p:sldId id="340" r:id="rId54"/>
    <p:sldId id="341" r:id="rId55"/>
    <p:sldId id="342" r:id="rId56"/>
    <p:sldId id="343" r:id="rId57"/>
    <p:sldId id="344" r:id="rId58"/>
    <p:sldId id="345" r:id="rId59"/>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Tahoma" pitchFamily="34" charset="0"/>
        <a:ea typeface="+mn-ea"/>
        <a:cs typeface="Arial" charset="0"/>
      </a:defRPr>
    </a:lvl1pPr>
    <a:lvl2pPr marL="457200" algn="l" rtl="0" fontAlgn="base">
      <a:spcBef>
        <a:spcPct val="0"/>
      </a:spcBef>
      <a:spcAft>
        <a:spcPct val="0"/>
      </a:spcAft>
      <a:defRPr kern="1200">
        <a:solidFill>
          <a:schemeClr val="tx1"/>
        </a:solidFill>
        <a:latin typeface="Tahoma" pitchFamily="34" charset="0"/>
        <a:ea typeface="+mn-ea"/>
        <a:cs typeface="Arial" charset="0"/>
      </a:defRPr>
    </a:lvl2pPr>
    <a:lvl3pPr marL="914400" algn="l" rtl="0" fontAlgn="base">
      <a:spcBef>
        <a:spcPct val="0"/>
      </a:spcBef>
      <a:spcAft>
        <a:spcPct val="0"/>
      </a:spcAft>
      <a:defRPr kern="1200">
        <a:solidFill>
          <a:schemeClr val="tx1"/>
        </a:solidFill>
        <a:latin typeface="Tahoma" pitchFamily="34" charset="0"/>
        <a:ea typeface="+mn-ea"/>
        <a:cs typeface="Arial" charset="0"/>
      </a:defRPr>
    </a:lvl3pPr>
    <a:lvl4pPr marL="1371600" algn="l" rtl="0" fontAlgn="base">
      <a:spcBef>
        <a:spcPct val="0"/>
      </a:spcBef>
      <a:spcAft>
        <a:spcPct val="0"/>
      </a:spcAft>
      <a:defRPr kern="1200">
        <a:solidFill>
          <a:schemeClr val="tx1"/>
        </a:solidFill>
        <a:latin typeface="Tahoma" pitchFamily="34" charset="0"/>
        <a:ea typeface="+mn-ea"/>
        <a:cs typeface="Arial" charset="0"/>
      </a:defRPr>
    </a:lvl4pPr>
    <a:lvl5pPr marL="1828800" algn="l" rtl="0" fontAlgn="base">
      <a:spcBef>
        <a:spcPct val="0"/>
      </a:spcBef>
      <a:spcAft>
        <a:spcPct val="0"/>
      </a:spcAft>
      <a:defRPr kern="1200">
        <a:solidFill>
          <a:schemeClr val="tx1"/>
        </a:solidFill>
        <a:latin typeface="Tahoma" pitchFamily="34" charset="0"/>
        <a:ea typeface="+mn-ea"/>
        <a:cs typeface="Arial" charset="0"/>
      </a:defRPr>
    </a:lvl5pPr>
    <a:lvl6pPr marL="2286000" algn="l" defTabSz="914400" rtl="0" eaLnBrk="1" latinLnBrk="0" hangingPunct="1">
      <a:defRPr kern="1200">
        <a:solidFill>
          <a:schemeClr val="tx1"/>
        </a:solidFill>
        <a:latin typeface="Tahoma" pitchFamily="34" charset="0"/>
        <a:ea typeface="+mn-ea"/>
        <a:cs typeface="Arial" charset="0"/>
      </a:defRPr>
    </a:lvl6pPr>
    <a:lvl7pPr marL="2743200" algn="l" defTabSz="914400" rtl="0" eaLnBrk="1" latinLnBrk="0" hangingPunct="1">
      <a:defRPr kern="1200">
        <a:solidFill>
          <a:schemeClr val="tx1"/>
        </a:solidFill>
        <a:latin typeface="Tahoma" pitchFamily="34" charset="0"/>
        <a:ea typeface="+mn-ea"/>
        <a:cs typeface="Arial" charset="0"/>
      </a:defRPr>
    </a:lvl7pPr>
    <a:lvl8pPr marL="3200400" algn="l" defTabSz="914400" rtl="0" eaLnBrk="1" latinLnBrk="0" hangingPunct="1">
      <a:defRPr kern="1200">
        <a:solidFill>
          <a:schemeClr val="tx1"/>
        </a:solidFill>
        <a:latin typeface="Tahoma" pitchFamily="34" charset="0"/>
        <a:ea typeface="+mn-ea"/>
        <a:cs typeface="Arial" charset="0"/>
      </a:defRPr>
    </a:lvl8pPr>
    <a:lvl9pPr marL="3657600" algn="l" defTabSz="914400" rtl="0" eaLnBrk="1" latinLnBrk="0" hangingPunct="1">
      <a:defRPr kern="1200">
        <a:solidFill>
          <a:schemeClr val="tx1"/>
        </a:solidFill>
        <a:latin typeface="Tahoma" pitchFamily="34" charset="0"/>
        <a:ea typeface="+mn-ea"/>
        <a:cs typeface="Arial" charset="0"/>
      </a:defRPr>
    </a:lvl9pPr>
  </p:defaultTextStyle>
  <p:modifyVerifier cryptProviderType="rsaAES" cryptAlgorithmClass="hash" cryptAlgorithmType="typeAny" cryptAlgorithmSid="14" spinCount="100000" saltData="emHj1XPQvCKFew6v09qzDg==" hashData="tbH+kJuJFUSU6uzCEsjX3O1j0FRUTWivhVcxAcjgH52eQqi6ZcNtD3i6LQPQDTs5u8XQXw7j382ZN2xz54nTlw=="/>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54571"/>
    <a:srgbClr val="052743"/>
    <a:srgbClr val="0B95F3"/>
    <a:srgbClr val="04478B"/>
    <a:srgbClr val="0871B8"/>
    <a:srgbClr val="032D49"/>
    <a:srgbClr val="075D97"/>
    <a:srgbClr val="C5F3FF"/>
    <a:srgbClr val="79E2FF"/>
    <a:srgbClr val="00ACD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779" autoAdjust="0"/>
    <p:restoredTop sz="95276" autoAdjust="0"/>
  </p:normalViewPr>
  <p:slideViewPr>
    <p:cSldViewPr>
      <p:cViewPr varScale="1">
        <p:scale>
          <a:sx n="68" d="100"/>
          <a:sy n="68" d="100"/>
        </p:scale>
        <p:origin x="1680" y="60"/>
      </p:cViewPr>
      <p:guideLst>
        <p:guide orient="horz" pos="2160"/>
        <p:guide pos="2880"/>
      </p:guideLst>
    </p:cSldViewPr>
  </p:slideViewPr>
  <p:notesTextViewPr>
    <p:cViewPr>
      <p:scale>
        <a:sx n="1" d="1"/>
        <a:sy n="1" d="1"/>
      </p:scale>
      <p:origin x="0" y="0"/>
    </p:cViewPr>
  </p:notesTextViewPr>
  <p:sorterViewPr>
    <p:cViewPr>
      <p:scale>
        <a:sx n="100" d="100"/>
        <a:sy n="100" d="100"/>
      </p:scale>
      <p:origin x="0" y="0"/>
    </p:cViewPr>
  </p:sorterViewPr>
  <p:notesViewPr>
    <p:cSldViewPr>
      <p:cViewPr varScale="1">
        <p:scale>
          <a:sx n="98" d="100"/>
          <a:sy n="98" d="100"/>
        </p:scale>
        <p:origin x="-2820"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microsoft.com/office/2015/10/relationships/revisionInfo" Target="revisionInfo.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handoutMaster" Target="handoutMasters/handout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F18A275C-8715-4EBC-ACE6-06A0A5C6BF68}" type="datetimeFigureOut">
              <a:rPr lang="en-US" smtClean="0"/>
              <a:pPr/>
              <a:t>1/17/2018</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E9B8475-901B-4D5F-B0AD-BBCFCCE976B0}" type="slidenum">
              <a:rPr lang="en-US" smtClean="0"/>
              <a:pPr/>
              <a:t>‹N›</a:t>
            </a:fld>
            <a:endParaRPr lang="en-US"/>
          </a:p>
        </p:txBody>
      </p:sp>
    </p:spTree>
    <p:extLst>
      <p:ext uri="{BB962C8B-B14F-4D97-AF65-F5344CB8AC3E}">
        <p14:creationId xmlns:p14="http://schemas.microsoft.com/office/powerpoint/2010/main" val="371089339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0253D00-E45E-49F7-A43A-EBC76D8E3268}" type="datetimeFigureOut">
              <a:rPr lang="it-IT" smtClean="0"/>
              <a:t>17/01/2018</a:t>
            </a:fld>
            <a:endParaRPr lang="it-IT"/>
          </a:p>
        </p:txBody>
      </p:sp>
      <p:sp>
        <p:nvSpPr>
          <p:cNvPr id="4" name="Segnaposto immagine diapositiva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6" name="Segnaposto piè di pa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508D7BD-CE3A-4FCD-A8EE-2C3E41C64D7D}" type="slidenum">
              <a:rPr lang="it-IT" smtClean="0"/>
              <a:t>‹N›</a:t>
            </a:fld>
            <a:endParaRPr lang="it-IT"/>
          </a:p>
        </p:txBody>
      </p:sp>
    </p:spTree>
    <p:extLst>
      <p:ext uri="{BB962C8B-B14F-4D97-AF65-F5344CB8AC3E}">
        <p14:creationId xmlns:p14="http://schemas.microsoft.com/office/powerpoint/2010/main" val="33821493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pic>
        <p:nvPicPr>
          <p:cNvPr id="4" name="gradient"/>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533400" y="892175"/>
            <a:ext cx="7543800" cy="1470025"/>
          </a:xfrm>
        </p:spPr>
        <p:txBody>
          <a:bodyPr anchor="b">
            <a:normAutofit/>
          </a:bodyPr>
          <a:lstStyle>
            <a:lvl1pPr algn="r">
              <a:defRPr sz="400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1676400" y="2438400"/>
            <a:ext cx="6400800" cy="1752600"/>
          </a:xfrm>
        </p:spPr>
        <p:txBody>
          <a:bodyPr/>
          <a:lstStyle>
            <a:lvl1pPr marL="0" indent="0" algn="r">
              <a:buNone/>
              <a:defRPr sz="2400">
                <a:solidFill>
                  <a:schemeClr val="accent4"/>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13" name="Slide Number Placeholder 5" hidden="1"/>
          <p:cNvSpPr>
            <a:spLocks noGrp="1"/>
          </p:cNvSpPr>
          <p:nvPr>
            <p:ph type="sldNum" sz="quarter" idx="10"/>
          </p:nvPr>
        </p:nvSpPr>
        <p:spPr/>
        <p:txBody>
          <a:bodyPr/>
          <a:lstStyle>
            <a:lvl1pPr>
              <a:defRPr/>
            </a:lvl1pPr>
          </a:lstStyle>
          <a:p>
            <a:pPr>
              <a:defRPr/>
            </a:pPr>
            <a:fld id="{6A2C665E-FE70-4CFE-B370-DD5D4F614C80}" type="slidenum">
              <a:rPr lang="en-US"/>
              <a:pPr>
                <a:defRPr/>
              </a:pPr>
              <a:t>‹N›</a:t>
            </a:fld>
            <a:endParaRPr lang="en-US"/>
          </a:p>
        </p:txBody>
      </p:sp>
      <p:sp>
        <p:nvSpPr>
          <p:cNvPr id="14" name="Date Placeholder 3" hidden="1"/>
          <p:cNvSpPr>
            <a:spLocks noGrp="1"/>
          </p:cNvSpPr>
          <p:nvPr>
            <p:ph type="dt" sz="half" idx="11"/>
          </p:nvPr>
        </p:nvSpPr>
        <p:spPr/>
        <p:txBody>
          <a:bodyPr/>
          <a:lstStyle>
            <a:lvl1pPr>
              <a:defRPr/>
            </a:lvl1pPr>
          </a:lstStyle>
          <a:p>
            <a:pPr>
              <a:defRPr/>
            </a:pPr>
            <a:fld id="{F7B92AFA-140B-40D1-ADCD-10CCBCF9B6C2}" type="datetimeFigureOut">
              <a:rPr lang="en-US"/>
              <a:pPr>
                <a:defRPr/>
              </a:pPr>
              <a:t>1/17/2018</a:t>
            </a:fld>
            <a:endParaRPr lang="en-US"/>
          </a:p>
        </p:txBody>
      </p:sp>
      <p:sp>
        <p:nvSpPr>
          <p:cNvPr id="15" name="Footer Placeholder 4" hidden="1"/>
          <p:cNvSpPr>
            <a:spLocks noGrp="1"/>
          </p:cNvSpPr>
          <p:nvPr>
            <p:ph type="ftr" sz="quarter" idx="12"/>
          </p:nvPr>
        </p:nvSpPr>
        <p:spPr/>
        <p:txBody>
          <a:bodyPr/>
          <a:lstStyle>
            <a:lvl1pPr>
              <a:defRPr/>
            </a:lvl1pPr>
          </a:lstStyle>
          <a:p>
            <a:pPr>
              <a:defRPr/>
            </a:pPr>
            <a:endParaRPr lang="en-US"/>
          </a:p>
        </p:txBody>
      </p:sp>
      <p:sp>
        <p:nvSpPr>
          <p:cNvPr id="8" name="backdrop"/>
          <p:cNvSpPr/>
          <p:nvPr userDrawn="1"/>
        </p:nvSpPr>
        <p:spPr>
          <a:xfrm>
            <a:off x="-57168" y="2209800"/>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75000">
                <a:schemeClr val="accent3"/>
              </a:gs>
              <a:gs pos="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9" name="dark_swoosh"/>
          <p:cNvSpPr/>
          <p:nvPr userDrawn="1"/>
        </p:nvSpPr>
        <p:spPr>
          <a:xfrm>
            <a:off x="871540" y="4033802"/>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dark_swoosh2"/>
          <p:cNvSpPr/>
          <p:nvPr userDrawn="1"/>
        </p:nvSpPr>
        <p:spPr>
          <a:xfrm rot="10800000">
            <a:off x="-381934" y="4266998"/>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small_white_top_swoosh"/>
          <p:cNvSpPr/>
          <p:nvPr userDrawn="1"/>
        </p:nvSpPr>
        <p:spPr>
          <a:xfrm>
            <a:off x="2867022" y="2518941"/>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small_white_swoosh_lft"/>
          <p:cNvSpPr/>
          <p:nvPr userDrawn="1"/>
        </p:nvSpPr>
        <p:spPr>
          <a:xfrm rot="10800000">
            <a:off x="282054" y="3711216"/>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range_swoosh"/>
          <p:cNvSpPr/>
          <p:nvPr userDrawn="1"/>
        </p:nvSpPr>
        <p:spPr>
          <a:xfrm>
            <a:off x="19050" y="2847554"/>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op_swoosh"/>
          <p:cNvSpPr/>
          <p:nvPr userDrawn="1"/>
        </p:nvSpPr>
        <p:spPr>
          <a:xfrm>
            <a:off x="-143520" y="2534833"/>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hin_white"/>
          <p:cNvSpPr/>
          <p:nvPr userDrawn="1"/>
        </p:nvSpPr>
        <p:spPr>
          <a:xfrm>
            <a:off x="1371603" y="2800276"/>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mall_wht_swoosh_rt"/>
          <p:cNvSpPr/>
          <p:nvPr userDrawn="1"/>
        </p:nvSpPr>
        <p:spPr>
          <a:xfrm>
            <a:off x="5105400" y="3995314"/>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small_swoosh_lft"/>
          <p:cNvSpPr/>
          <p:nvPr userDrawn="1"/>
        </p:nvSpPr>
        <p:spPr>
          <a:xfrm rot="10800000">
            <a:off x="-225471" y="2550818"/>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op_blue"/>
          <p:cNvSpPr/>
          <p:nvPr userDrawn="1"/>
        </p:nvSpPr>
        <p:spPr>
          <a:xfrm>
            <a:off x="-23810" y="2258226"/>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small_white_swoosh_lft"/>
          <p:cNvSpPr/>
          <p:nvPr userDrawn="1"/>
        </p:nvSpPr>
        <p:spPr>
          <a:xfrm rot="20739531">
            <a:off x="6425992" y="5766621"/>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small_swoosh_lft"/>
          <p:cNvSpPr/>
          <p:nvPr userDrawn="1"/>
        </p:nvSpPr>
        <p:spPr>
          <a:xfrm rot="21245004">
            <a:off x="5912740" y="4128737"/>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small_swoosh_lft"/>
          <p:cNvSpPr/>
          <p:nvPr userDrawn="1"/>
        </p:nvSpPr>
        <p:spPr>
          <a:xfrm rot="10800000">
            <a:off x="-258242" y="3440978"/>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small_white_swoosh_lft"/>
          <p:cNvSpPr/>
          <p:nvPr userDrawn="1"/>
        </p:nvSpPr>
        <p:spPr>
          <a:xfrm rot="573906">
            <a:off x="4492551" y="471561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014631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p:tgtEl>
                                          <p:spTgt spid="8"/>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9"/>
                                        </p:tgtEl>
                                        <p:attrNameLst>
                                          <p:attrName>style.visibility</p:attrName>
                                        </p:attrNameLst>
                                      </p:cBhvr>
                                      <p:to>
                                        <p:strVal val="visible"/>
                                      </p:to>
                                    </p:set>
                                    <p:animEffect transition="in" filter="wipe(left)">
                                      <p:cBhvr>
                                        <p:cTn id="10" dur="1200"/>
                                        <p:tgtEl>
                                          <p:spTgt spid="19"/>
                                        </p:tgtEl>
                                      </p:cBhvr>
                                    </p:animEffect>
                                  </p:childTnLst>
                                </p:cTn>
                              </p:par>
                              <p:par>
                                <p:cTn id="11" presetID="22" presetClass="entr" presetSubtype="8" fill="hold" grpId="0" nodeType="withEffect">
                                  <p:stCondLst>
                                    <p:cond delay="80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800"/>
                                        <p:tgtEl>
                                          <p:spTgt spid="10"/>
                                        </p:tgtEl>
                                      </p:cBhvr>
                                    </p:animEffect>
                                  </p:childTnLst>
                                </p:cTn>
                              </p:par>
                              <p:par>
                                <p:cTn id="14" presetID="22" presetClass="entr" presetSubtype="2" fill="hold" grpId="0" nodeType="withEffect">
                                  <p:stCondLst>
                                    <p:cond delay="1000"/>
                                  </p:stCondLst>
                                  <p:childTnLst>
                                    <p:set>
                                      <p:cBhvr>
                                        <p:cTn id="15" dur="1" fill="hold">
                                          <p:stCondLst>
                                            <p:cond delay="0"/>
                                          </p:stCondLst>
                                        </p:cTn>
                                        <p:tgtEl>
                                          <p:spTgt spid="23"/>
                                        </p:tgtEl>
                                        <p:attrNameLst>
                                          <p:attrName>style.visibility</p:attrName>
                                        </p:attrNameLst>
                                      </p:cBhvr>
                                      <p:to>
                                        <p:strVal val="visible"/>
                                      </p:to>
                                    </p:set>
                                    <p:animEffect transition="in" filter="wipe(right)">
                                      <p:cBhvr>
                                        <p:cTn id="16" dur="800"/>
                                        <p:tgtEl>
                                          <p:spTgt spid="23"/>
                                        </p:tgtEl>
                                      </p:cBhvr>
                                    </p:animEffect>
                                  </p:childTnLst>
                                </p:cTn>
                              </p:par>
                              <p:par>
                                <p:cTn id="17" presetID="22" presetClass="entr" presetSubtype="4" fill="hold" grpId="0" nodeType="withEffect">
                                  <p:stCondLst>
                                    <p:cond delay="130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800"/>
                                        <p:tgtEl>
                                          <p:spTgt spid="11"/>
                                        </p:tgtEl>
                                      </p:cBhvr>
                                    </p:animEffect>
                                  </p:childTnLst>
                                </p:cTn>
                              </p:par>
                              <p:par>
                                <p:cTn id="20" presetID="22" presetClass="entr" presetSubtype="2" fill="hold" grpId="0" nodeType="withEffect">
                                  <p:stCondLst>
                                    <p:cond delay="150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800"/>
                                        <p:tgtEl>
                                          <p:spTgt spid="18"/>
                                        </p:tgtEl>
                                      </p:cBhvr>
                                    </p:animEffect>
                                  </p:childTnLst>
                                </p:cTn>
                              </p:par>
                              <p:par>
                                <p:cTn id="23" presetID="22" presetClass="entr" presetSubtype="2" fill="hold" grpId="0" nodeType="withEffect">
                                  <p:stCondLst>
                                    <p:cond delay="1600"/>
                                  </p:stCondLst>
                                  <p:childTnLst>
                                    <p:set>
                                      <p:cBhvr>
                                        <p:cTn id="24" dur="1" fill="hold">
                                          <p:stCondLst>
                                            <p:cond delay="0"/>
                                          </p:stCondLst>
                                        </p:cTn>
                                        <p:tgtEl>
                                          <p:spTgt spid="21"/>
                                        </p:tgtEl>
                                        <p:attrNameLst>
                                          <p:attrName>style.visibility</p:attrName>
                                        </p:attrNameLst>
                                      </p:cBhvr>
                                      <p:to>
                                        <p:strVal val="visible"/>
                                      </p:to>
                                    </p:set>
                                    <p:animEffect transition="in" filter="wipe(right)">
                                      <p:cBhvr>
                                        <p:cTn id="25" dur="800"/>
                                        <p:tgtEl>
                                          <p:spTgt spid="21"/>
                                        </p:tgtEl>
                                      </p:cBhvr>
                                    </p:animEffect>
                                  </p:childTnLst>
                                </p:cTn>
                              </p:par>
                              <p:par>
                                <p:cTn id="26" presetID="22" presetClass="entr" presetSubtype="2" fill="hold" grpId="0" nodeType="withEffect">
                                  <p:stCondLst>
                                    <p:cond delay="160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800"/>
                                        <p:tgtEl>
                                          <p:spTgt spid="20"/>
                                        </p:tgtEl>
                                      </p:cBhvr>
                                    </p:animEffect>
                                  </p:childTnLst>
                                </p:cTn>
                              </p:par>
                              <p:par>
                                <p:cTn id="29" presetID="22" presetClass="entr" presetSubtype="2" fill="hold" grpId="0" nodeType="withEffect">
                                  <p:stCondLst>
                                    <p:cond delay="1800"/>
                                  </p:stCondLst>
                                  <p:childTnLst>
                                    <p:set>
                                      <p:cBhvr>
                                        <p:cTn id="30" dur="1" fill="hold">
                                          <p:stCondLst>
                                            <p:cond delay="0"/>
                                          </p:stCondLst>
                                        </p:cTn>
                                        <p:tgtEl>
                                          <p:spTgt spid="25"/>
                                        </p:tgtEl>
                                        <p:attrNameLst>
                                          <p:attrName>style.visibility</p:attrName>
                                        </p:attrNameLst>
                                      </p:cBhvr>
                                      <p:to>
                                        <p:strVal val="visible"/>
                                      </p:to>
                                    </p:set>
                                    <p:animEffect transition="in" filter="wipe(right)">
                                      <p:cBhvr>
                                        <p:cTn id="31" dur="800"/>
                                        <p:tgtEl>
                                          <p:spTgt spid="25"/>
                                        </p:tgtEl>
                                      </p:cBhvr>
                                    </p:animEffect>
                                  </p:childTnLst>
                                </p:cTn>
                              </p:par>
                              <p:par>
                                <p:cTn id="32" presetID="22" presetClass="entr" presetSubtype="4" fill="hold" grpId="0" nodeType="withEffect">
                                  <p:stCondLst>
                                    <p:cond delay="1900"/>
                                  </p:stCondLst>
                                  <p:childTnLst>
                                    <p:set>
                                      <p:cBhvr>
                                        <p:cTn id="33" dur="1" fill="hold">
                                          <p:stCondLst>
                                            <p:cond delay="0"/>
                                          </p:stCondLst>
                                        </p:cTn>
                                        <p:tgtEl>
                                          <p:spTgt spid="9"/>
                                        </p:tgtEl>
                                        <p:attrNameLst>
                                          <p:attrName>style.visibility</p:attrName>
                                        </p:attrNameLst>
                                      </p:cBhvr>
                                      <p:to>
                                        <p:strVal val="visible"/>
                                      </p:to>
                                    </p:set>
                                    <p:animEffect transition="in" filter="wipe(down)">
                                      <p:cBhvr>
                                        <p:cTn id="34" dur="800"/>
                                        <p:tgtEl>
                                          <p:spTgt spid="9"/>
                                        </p:tgtEl>
                                      </p:cBhvr>
                                    </p:animEffect>
                                  </p:childTnLst>
                                </p:cTn>
                              </p:par>
                              <p:par>
                                <p:cTn id="35" presetID="22" presetClass="entr" presetSubtype="2" fill="hold" grpId="0" nodeType="withEffect">
                                  <p:stCondLst>
                                    <p:cond delay="2000"/>
                                  </p:stCondLst>
                                  <p:childTnLst>
                                    <p:set>
                                      <p:cBhvr>
                                        <p:cTn id="36" dur="1" fill="hold">
                                          <p:stCondLst>
                                            <p:cond delay="0"/>
                                          </p:stCondLst>
                                        </p:cTn>
                                        <p:tgtEl>
                                          <p:spTgt spid="24"/>
                                        </p:tgtEl>
                                        <p:attrNameLst>
                                          <p:attrName>style.visibility</p:attrName>
                                        </p:attrNameLst>
                                      </p:cBhvr>
                                      <p:to>
                                        <p:strVal val="visible"/>
                                      </p:to>
                                    </p:set>
                                    <p:animEffect transition="in" filter="wipe(right)">
                                      <p:cBhvr>
                                        <p:cTn id="37" dur="700"/>
                                        <p:tgtEl>
                                          <p:spTgt spid="24"/>
                                        </p:tgtEl>
                                      </p:cBhvr>
                                    </p:animEffect>
                                  </p:childTnLst>
                                </p:cTn>
                              </p:par>
                              <p:par>
                                <p:cTn id="38" presetID="22" presetClass="entr" presetSubtype="8" fill="hold" grpId="0" nodeType="withEffect">
                                  <p:stCondLst>
                                    <p:cond delay="200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700"/>
                                        <p:tgtEl>
                                          <p:spTgt spid="44"/>
                                        </p:tgtEl>
                                      </p:cBhvr>
                                    </p:animEffect>
                                  </p:childTnLst>
                                </p:cTn>
                              </p:par>
                              <p:par>
                                <p:cTn id="41" presetID="22" presetClass="entr" presetSubtype="2" fill="hold" grpId="0" nodeType="withEffect">
                                  <p:stCondLst>
                                    <p:cond delay="2000"/>
                                  </p:stCondLst>
                                  <p:childTnLst>
                                    <p:set>
                                      <p:cBhvr>
                                        <p:cTn id="42" dur="1" fill="hold">
                                          <p:stCondLst>
                                            <p:cond delay="0"/>
                                          </p:stCondLst>
                                        </p:cTn>
                                        <p:tgtEl>
                                          <p:spTgt spid="45"/>
                                        </p:tgtEl>
                                        <p:attrNameLst>
                                          <p:attrName>style.visibility</p:attrName>
                                        </p:attrNameLst>
                                      </p:cBhvr>
                                      <p:to>
                                        <p:strVal val="visible"/>
                                      </p:to>
                                    </p:set>
                                    <p:animEffect transition="in" filter="wipe(right)">
                                      <p:cBhvr>
                                        <p:cTn id="43" dur="700"/>
                                        <p:tgtEl>
                                          <p:spTgt spid="45"/>
                                        </p:tgtEl>
                                      </p:cBhvr>
                                    </p:animEffect>
                                  </p:childTnLst>
                                </p:cTn>
                              </p:par>
                              <p:par>
                                <p:cTn id="44" presetID="22" presetClass="entr" presetSubtype="8" fill="hold" grpId="0" nodeType="withEffect">
                                  <p:stCondLst>
                                    <p:cond delay="200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800"/>
                                        <p:tgtEl>
                                          <p:spTgt spid="22"/>
                                        </p:tgtEl>
                                      </p:cBhvr>
                                    </p:animEffect>
                                  </p:childTnLst>
                                </p:cTn>
                              </p:par>
                              <p:par>
                                <p:cTn id="47" presetID="22" presetClass="entr" presetSubtype="8" fill="hold" grpId="0" nodeType="withEffect">
                                  <p:stCondLst>
                                    <p:cond delay="200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800"/>
                                        <p:tgtEl>
                                          <p:spTgt spid="17"/>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1200"/>
                                        <p:tgtEl>
                                          <p:spTgt spid="2"/>
                                        </p:tgtEl>
                                      </p:cBhvr>
                                    </p:animEffect>
                                  </p:childTnLst>
                                </p:cTn>
                              </p:par>
                              <p:par>
                                <p:cTn id="53" presetID="10" presetClass="entr" presetSubtype="0" fill="hold" grpId="0" nodeType="withEffect">
                                  <p:stCondLst>
                                    <p:cond delay="2600"/>
                                  </p:stCondLst>
                                  <p:childTnLst>
                                    <p:set>
                                      <p:cBhvr>
                                        <p:cTn id="54" dur="1" fill="hold">
                                          <p:stCondLst>
                                            <p:cond delay="0"/>
                                          </p:stCondLst>
                                        </p:cTn>
                                        <p:tgtEl>
                                          <p:spTgt spid="3">
                                            <p:txEl>
                                              <p:pRg st="0" end="0"/>
                                            </p:txEl>
                                          </p:spTgt>
                                        </p:tgtEl>
                                        <p:attrNameLst>
                                          <p:attrName>style.visibility</p:attrName>
                                        </p:attrNameLst>
                                      </p:cBhvr>
                                      <p:to>
                                        <p:strVal val="visible"/>
                                      </p:to>
                                    </p:set>
                                    <p:animEffect transition="in" filter="fade">
                                      <p:cBhvr>
                                        <p:cTn id="55" dur="1200"/>
                                        <p:tgtEl>
                                          <p:spTgt spid="3">
                                            <p:txEl>
                                              <p:pRg st="0" end="0"/>
                                            </p:txEl>
                                          </p:spTgt>
                                        </p:tgtEl>
                                      </p:cBhvr>
                                    </p:animEffect>
                                  </p:childTnLst>
                                </p:cTn>
                              </p:par>
                              <p:par>
                                <p:cTn id="56" presetID="10" presetClass="entr" presetSubtype="0" fill="hold" nodeType="withEffect">
                                  <p:stCondLst>
                                    <p:cond delay="270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1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withEffect">
                  <p:stCondLst>
                    <p:cond delay="2600"/>
                  </p:stCondLst>
                  <p:childTnLst>
                    <p:set>
                      <p:cBhvr>
                        <p:cTn dur="1" fill="hold">
                          <p:stCondLst>
                            <p:cond delay="0"/>
                          </p:stCondLst>
                        </p:cTn>
                        <p:tgtEl>
                          <p:spTgt spid="3"/>
                        </p:tgtEl>
                        <p:attrNameLst>
                          <p:attrName>style.visibility</p:attrName>
                        </p:attrNameLst>
                      </p:cBhvr>
                      <p:to>
                        <p:strVal val="visible"/>
                      </p:to>
                    </p:set>
                    <p:animEffect transition="in" filter="fade">
                      <p:cBhvr>
                        <p:cTn dur="1200"/>
                        <p:tgtEl>
                          <p:spTgt spid="3"/>
                        </p:tgtEl>
                      </p:cBhvr>
                    </p:animEffect>
                  </p:childTnLst>
                </p:cTn>
              </p:par>
            </p:tnLst>
          </p:tmpl>
        </p:tmplLst>
      </p:bldP>
      <p:bldP spid="8" grpId="0" animBg="1"/>
      <p:bldP spid="9" grpId="0" animBg="1"/>
      <p:bldP spid="10" grpId="0" animBg="1"/>
      <p:bldP spid="11" grpId="0" animBg="1"/>
      <p:bldP spid="17" grpId="0" animBg="1"/>
      <p:bldP spid="18" grpId="0" animBg="1"/>
      <p:bldP spid="19" grpId="0" animBg="1"/>
      <p:bldP spid="20" grpId="0" animBg="1"/>
      <p:bldP spid="21" grpId="0" animBg="1"/>
      <p:bldP spid="22" grpId="0" animBg="1"/>
      <p:bldP spid="23" grpId="0" animBg="1"/>
      <p:bldP spid="24" grpId="0" animBg="1"/>
      <p:bldP spid="25" grpId="0" animBg="1"/>
      <p:bldP spid="44" grpId="0" animBg="1"/>
      <p:bldP spid="45"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33400" y="892175"/>
            <a:ext cx="7543800" cy="1470025"/>
          </a:xfrm>
        </p:spPr>
        <p:txBody>
          <a:bodyPr anchor="b">
            <a:normAutofit/>
          </a:bodyPr>
          <a:lstStyle>
            <a:lvl1pPr algn="r">
              <a:defRPr sz="400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1676400" y="2438400"/>
            <a:ext cx="6400800" cy="1752600"/>
          </a:xfrm>
        </p:spPr>
        <p:txBody>
          <a:bodyPr/>
          <a:lstStyle>
            <a:lvl1pPr marL="0" indent="0" algn="r">
              <a:buNone/>
              <a:defRPr sz="2400">
                <a:solidFill>
                  <a:schemeClr val="accent3"/>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13" name="Slide Number Placeholder 5" hidden="1"/>
          <p:cNvSpPr>
            <a:spLocks noGrp="1"/>
          </p:cNvSpPr>
          <p:nvPr>
            <p:ph type="sldNum" sz="quarter" idx="10"/>
          </p:nvPr>
        </p:nvSpPr>
        <p:spPr/>
        <p:txBody>
          <a:bodyPr/>
          <a:lstStyle>
            <a:lvl1pPr>
              <a:defRPr/>
            </a:lvl1pPr>
          </a:lstStyle>
          <a:p>
            <a:pPr>
              <a:defRPr/>
            </a:pPr>
            <a:fld id="{6A2C665E-FE70-4CFE-B370-DD5D4F614C80}" type="slidenum">
              <a:rPr lang="en-US"/>
              <a:pPr>
                <a:defRPr/>
              </a:pPr>
              <a:t>‹N›</a:t>
            </a:fld>
            <a:endParaRPr lang="en-US"/>
          </a:p>
        </p:txBody>
      </p:sp>
      <p:sp>
        <p:nvSpPr>
          <p:cNvPr id="14" name="Date Placeholder 3" hidden="1"/>
          <p:cNvSpPr>
            <a:spLocks noGrp="1"/>
          </p:cNvSpPr>
          <p:nvPr>
            <p:ph type="dt" sz="half" idx="11"/>
          </p:nvPr>
        </p:nvSpPr>
        <p:spPr/>
        <p:txBody>
          <a:bodyPr/>
          <a:lstStyle>
            <a:lvl1pPr>
              <a:defRPr/>
            </a:lvl1pPr>
          </a:lstStyle>
          <a:p>
            <a:pPr>
              <a:defRPr/>
            </a:pPr>
            <a:fld id="{F7B92AFA-140B-40D1-ADCD-10CCBCF9B6C2}" type="datetimeFigureOut">
              <a:rPr lang="en-US"/>
              <a:pPr>
                <a:defRPr/>
              </a:pPr>
              <a:t>1/17/2018</a:t>
            </a:fld>
            <a:endParaRPr lang="en-US"/>
          </a:p>
        </p:txBody>
      </p:sp>
      <p:sp>
        <p:nvSpPr>
          <p:cNvPr id="15" name="Footer Placeholder 4" hidden="1"/>
          <p:cNvSpPr>
            <a:spLocks noGrp="1"/>
          </p:cNvSpPr>
          <p:nvPr>
            <p:ph type="ftr" sz="quarter" idx="12"/>
          </p:nvPr>
        </p:nvSpPr>
        <p:spPr/>
        <p:txBody>
          <a:bodyPr/>
          <a:lstStyle>
            <a:lvl1pPr>
              <a:defRPr/>
            </a:lvl1pPr>
          </a:lstStyle>
          <a:p>
            <a:pPr>
              <a:defRPr/>
            </a:pPr>
            <a:endParaRPr lang="en-US"/>
          </a:p>
        </p:txBody>
      </p:sp>
      <p:sp>
        <p:nvSpPr>
          <p:cNvPr id="8" name="backdrop"/>
          <p:cNvSpPr/>
          <p:nvPr userDrawn="1"/>
        </p:nvSpPr>
        <p:spPr>
          <a:xfrm>
            <a:off x="-57168" y="2209800"/>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75000">
                <a:schemeClr val="accent3"/>
              </a:gs>
              <a:gs pos="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9" name="dark_swoosh"/>
          <p:cNvSpPr/>
          <p:nvPr userDrawn="1"/>
        </p:nvSpPr>
        <p:spPr>
          <a:xfrm>
            <a:off x="871540" y="4033802"/>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dark_swoosh2"/>
          <p:cNvSpPr/>
          <p:nvPr userDrawn="1"/>
        </p:nvSpPr>
        <p:spPr>
          <a:xfrm rot="10800000">
            <a:off x="-381934" y="4266998"/>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small_white_top_swoosh"/>
          <p:cNvSpPr/>
          <p:nvPr userDrawn="1"/>
        </p:nvSpPr>
        <p:spPr>
          <a:xfrm>
            <a:off x="2867022" y="2518941"/>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small_white_swoosh_lft"/>
          <p:cNvSpPr/>
          <p:nvPr userDrawn="1"/>
        </p:nvSpPr>
        <p:spPr>
          <a:xfrm rot="10800000">
            <a:off x="282054" y="3711216"/>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range_swoosh"/>
          <p:cNvSpPr/>
          <p:nvPr userDrawn="1"/>
        </p:nvSpPr>
        <p:spPr>
          <a:xfrm>
            <a:off x="19050" y="2847554"/>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op_swoosh"/>
          <p:cNvSpPr/>
          <p:nvPr userDrawn="1"/>
        </p:nvSpPr>
        <p:spPr>
          <a:xfrm>
            <a:off x="-143520" y="2534833"/>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hin_white"/>
          <p:cNvSpPr/>
          <p:nvPr userDrawn="1"/>
        </p:nvSpPr>
        <p:spPr>
          <a:xfrm>
            <a:off x="1371603" y="2800276"/>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mall_wht_swoosh_rt"/>
          <p:cNvSpPr/>
          <p:nvPr userDrawn="1"/>
        </p:nvSpPr>
        <p:spPr>
          <a:xfrm>
            <a:off x="5105400" y="3995314"/>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small_swoosh_lft"/>
          <p:cNvSpPr/>
          <p:nvPr userDrawn="1"/>
        </p:nvSpPr>
        <p:spPr>
          <a:xfrm rot="10800000">
            <a:off x="-225471" y="2550818"/>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op_blue"/>
          <p:cNvSpPr/>
          <p:nvPr userDrawn="1"/>
        </p:nvSpPr>
        <p:spPr>
          <a:xfrm>
            <a:off x="-23810" y="2258226"/>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small_white_swoosh_lft"/>
          <p:cNvSpPr/>
          <p:nvPr userDrawn="1"/>
        </p:nvSpPr>
        <p:spPr>
          <a:xfrm rot="20739531">
            <a:off x="6425992" y="5766621"/>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small_swoosh_lft"/>
          <p:cNvSpPr/>
          <p:nvPr userDrawn="1"/>
        </p:nvSpPr>
        <p:spPr>
          <a:xfrm rot="21245004">
            <a:off x="5912740" y="4128737"/>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small_swoosh_lft"/>
          <p:cNvSpPr/>
          <p:nvPr userDrawn="1"/>
        </p:nvSpPr>
        <p:spPr>
          <a:xfrm rot="10800000">
            <a:off x="-258242" y="3440978"/>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small_white_swoosh_lft"/>
          <p:cNvSpPr/>
          <p:nvPr userDrawn="1"/>
        </p:nvSpPr>
        <p:spPr>
          <a:xfrm rot="573906">
            <a:off x="4492551" y="471561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264681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obj" preserve="1">
  <p:cSld name="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hidden="1"/>
          <p:cNvSpPr>
            <a:spLocks noGrp="1"/>
          </p:cNvSpPr>
          <p:nvPr>
            <p:ph type="dt" sz="half" idx="10"/>
          </p:nvPr>
        </p:nvSpPr>
        <p:spPr/>
        <p:txBody>
          <a:bodyPr/>
          <a:lstStyle>
            <a:lvl1pPr>
              <a:defRPr/>
            </a:lvl1pPr>
          </a:lstStyle>
          <a:p>
            <a:pPr>
              <a:defRPr/>
            </a:pPr>
            <a:fld id="{843CBAC7-DBB2-457C-BFBD-477807BB6796}"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922B5002-A096-42A8-A117-2B3C7EAFA73C}" type="slidenum">
              <a:rPr lang="en-US"/>
              <a:pPr>
                <a:defRPr/>
              </a:pPr>
              <a:t>‹N›</a:t>
            </a:fld>
            <a:endParaRPr lang="en-US"/>
          </a:p>
        </p:txBody>
      </p:sp>
      <p:sp>
        <p:nvSpPr>
          <p:cNvPr id="8" name="backdrop"/>
          <p:cNvSpPr/>
          <p:nvPr userDrawn="1"/>
        </p:nvSpPr>
        <p:spPr>
          <a:xfrm>
            <a:off x="-57168" y="4127638"/>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75000">
                <a:schemeClr val="accent3"/>
              </a:gs>
              <a:gs pos="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9" name="dark_swoosh"/>
          <p:cNvSpPr/>
          <p:nvPr userDrawn="1"/>
        </p:nvSpPr>
        <p:spPr>
          <a:xfrm>
            <a:off x="871540" y="5951640"/>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dark_swoosh2"/>
          <p:cNvSpPr/>
          <p:nvPr userDrawn="1"/>
        </p:nvSpPr>
        <p:spPr>
          <a:xfrm rot="10800000">
            <a:off x="-381934" y="6184836"/>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mall_white_top_swoosh"/>
          <p:cNvSpPr/>
          <p:nvPr userDrawn="1"/>
        </p:nvSpPr>
        <p:spPr>
          <a:xfrm>
            <a:off x="2867022" y="4436779"/>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mall_white_swoosh_lft"/>
          <p:cNvSpPr/>
          <p:nvPr userDrawn="1"/>
        </p:nvSpPr>
        <p:spPr>
          <a:xfrm rot="10800000">
            <a:off x="282054" y="5629054"/>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range_swoosh"/>
          <p:cNvSpPr/>
          <p:nvPr userDrawn="1"/>
        </p:nvSpPr>
        <p:spPr>
          <a:xfrm>
            <a:off x="19050" y="4765392"/>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op_swoosh"/>
          <p:cNvSpPr/>
          <p:nvPr userDrawn="1"/>
        </p:nvSpPr>
        <p:spPr>
          <a:xfrm>
            <a:off x="-143520" y="4452671"/>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hin_white"/>
          <p:cNvSpPr/>
          <p:nvPr userDrawn="1"/>
        </p:nvSpPr>
        <p:spPr>
          <a:xfrm>
            <a:off x="1371603" y="4718114"/>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mall_wht_swoosh_rt"/>
          <p:cNvSpPr/>
          <p:nvPr userDrawn="1"/>
        </p:nvSpPr>
        <p:spPr>
          <a:xfrm>
            <a:off x="5105400" y="5913152"/>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small_swoosh_lft"/>
          <p:cNvSpPr/>
          <p:nvPr userDrawn="1"/>
        </p:nvSpPr>
        <p:spPr>
          <a:xfrm rot="10800000">
            <a:off x="-225471" y="4468656"/>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op_blue"/>
          <p:cNvSpPr/>
          <p:nvPr userDrawn="1"/>
        </p:nvSpPr>
        <p:spPr>
          <a:xfrm>
            <a:off x="-23810" y="4157014"/>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mall_white_swoosh_lft"/>
          <p:cNvSpPr/>
          <p:nvPr userDrawn="1"/>
        </p:nvSpPr>
        <p:spPr>
          <a:xfrm rot="20739531">
            <a:off x="6425992" y="7684459"/>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small_swoosh_lft"/>
          <p:cNvSpPr/>
          <p:nvPr userDrawn="1"/>
        </p:nvSpPr>
        <p:spPr>
          <a:xfrm rot="21245004">
            <a:off x="5912740" y="6062312"/>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small_swoosh_lft"/>
          <p:cNvSpPr/>
          <p:nvPr userDrawn="1"/>
        </p:nvSpPr>
        <p:spPr>
          <a:xfrm rot="10800000">
            <a:off x="-258242" y="5365028"/>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small_white_swoosh_lft"/>
          <p:cNvSpPr/>
          <p:nvPr userDrawn="1"/>
        </p:nvSpPr>
        <p:spPr>
          <a:xfrm rot="573906">
            <a:off x="4492551" y="665124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655665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 preserve="1">
  <p:cSld name="Theme Enabl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lvl1pPr>
          </a:lstStyle>
          <a:p>
            <a:r>
              <a:rPr lang="en-US" dirty="0"/>
              <a:t>Click to edit Master title style</a:t>
            </a:r>
          </a:p>
        </p:txBody>
      </p:sp>
      <p:sp>
        <p:nvSpPr>
          <p:cNvPr id="3" name="Content Placeholder 2"/>
          <p:cNvSpPr>
            <a:spLocks noGrp="1"/>
          </p:cNvSpPr>
          <p:nvPr>
            <p:ph idx="1"/>
          </p:nvPr>
        </p:nvSpPr>
        <p:spPr>
          <a:xfrm>
            <a:off x="2209800" y="1798637"/>
            <a:ext cx="6477000" cy="45259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hidden="1"/>
          <p:cNvSpPr>
            <a:spLocks noGrp="1"/>
          </p:cNvSpPr>
          <p:nvPr>
            <p:ph type="dt" sz="half" idx="10"/>
          </p:nvPr>
        </p:nvSpPr>
        <p:spPr/>
        <p:txBody>
          <a:bodyPr/>
          <a:lstStyle>
            <a:lvl1pPr>
              <a:defRPr/>
            </a:lvl1pPr>
          </a:lstStyle>
          <a:p>
            <a:pPr>
              <a:defRPr/>
            </a:pPr>
            <a:fld id="{843CBAC7-DBB2-457C-BFBD-477807BB6796}"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922B5002-A096-42A8-A117-2B3C7EAFA73C}" type="slidenum">
              <a:rPr lang="en-US"/>
              <a:pPr>
                <a:defRPr/>
              </a:pPr>
              <a:t>‹N›</a:t>
            </a:fld>
            <a:endParaRPr lang="en-US"/>
          </a:p>
        </p:txBody>
      </p:sp>
    </p:spTree>
    <p:extLst>
      <p:ext uri="{BB962C8B-B14F-4D97-AF65-F5344CB8AC3E}">
        <p14:creationId xmlns:p14="http://schemas.microsoft.com/office/powerpoint/2010/main" val="16254955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219200" y="274638"/>
            <a:ext cx="6858000" cy="1143000"/>
          </a:xfrm>
        </p:spPr>
        <p:txBody>
          <a:bodyPr/>
          <a:lstStyle>
            <a:lvl1pPr algn="ctr">
              <a:defRPr/>
            </a:lvl1pPr>
          </a:lstStyle>
          <a:p>
            <a:r>
              <a:rPr lang="en-US" dirty="0"/>
              <a:t>Click to edit Master title style</a:t>
            </a:r>
          </a:p>
        </p:txBody>
      </p:sp>
      <p:sp>
        <p:nvSpPr>
          <p:cNvPr id="3" name="Date Placeholder 3" hidden="1"/>
          <p:cNvSpPr>
            <a:spLocks noGrp="1"/>
          </p:cNvSpPr>
          <p:nvPr>
            <p:ph type="dt" sz="half" idx="10"/>
          </p:nvPr>
        </p:nvSpPr>
        <p:spPr/>
        <p:txBody>
          <a:bodyPr/>
          <a:lstStyle>
            <a:lvl1pPr>
              <a:defRPr/>
            </a:lvl1pPr>
          </a:lstStyle>
          <a:p>
            <a:pPr>
              <a:defRPr/>
            </a:pPr>
            <a:fld id="{441C5259-6860-4AFA-9BEC-C178272C513A}" type="datetimeFigureOut">
              <a:rPr lang="en-US"/>
              <a:pPr>
                <a:defRPr/>
              </a:pPr>
              <a:t>1/17/2018</a:t>
            </a:fld>
            <a:endParaRPr lang="en-US"/>
          </a:p>
        </p:txBody>
      </p:sp>
      <p:sp>
        <p:nvSpPr>
          <p:cNvPr id="4" name="Footer Placeholder 4" hidden="1"/>
          <p:cNvSpPr>
            <a:spLocks noGrp="1"/>
          </p:cNvSpPr>
          <p:nvPr>
            <p:ph type="ftr" sz="quarter" idx="11"/>
          </p:nvPr>
        </p:nvSpPr>
        <p:spPr/>
        <p:txBody>
          <a:bodyPr/>
          <a:lstStyle>
            <a:lvl1pPr>
              <a:defRPr/>
            </a:lvl1pPr>
          </a:lstStyle>
          <a:p>
            <a:pPr>
              <a:defRPr/>
            </a:pPr>
            <a:endParaRPr lang="en-US"/>
          </a:p>
        </p:txBody>
      </p:sp>
      <p:sp>
        <p:nvSpPr>
          <p:cNvPr id="5" name="Slide Number Placeholder 5" hidden="1"/>
          <p:cNvSpPr>
            <a:spLocks noGrp="1"/>
          </p:cNvSpPr>
          <p:nvPr>
            <p:ph type="sldNum" sz="quarter" idx="12"/>
          </p:nvPr>
        </p:nvSpPr>
        <p:spPr/>
        <p:txBody>
          <a:bodyPr/>
          <a:lstStyle>
            <a:lvl1pPr>
              <a:defRPr/>
            </a:lvl1pPr>
          </a:lstStyle>
          <a:p>
            <a:pPr>
              <a:defRPr/>
            </a:pPr>
            <a:fld id="{4BD2E27B-15E4-456F-9AF3-283CC26C3431}" type="slidenum">
              <a:rPr lang="en-US"/>
              <a:pPr>
                <a:defRPr/>
              </a:pPr>
              <a:t>‹N›</a:t>
            </a:fld>
            <a:endParaRPr lang="en-US"/>
          </a:p>
        </p:txBody>
      </p:sp>
    </p:spTree>
    <p:extLst>
      <p:ext uri="{BB962C8B-B14F-4D97-AF65-F5344CB8AC3E}">
        <p14:creationId xmlns:p14="http://schemas.microsoft.com/office/powerpoint/2010/main" val="16239012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54287" y="2590800"/>
            <a:ext cx="5903913" cy="1362075"/>
          </a:xfrm>
        </p:spPr>
        <p:txBody>
          <a:bodyPr anchor="t"/>
          <a:lstStyle>
            <a:lvl1pPr algn="r">
              <a:defRPr sz="3600" b="1" cap="all"/>
            </a:lvl1pPr>
          </a:lstStyle>
          <a:p>
            <a:r>
              <a:rPr lang="en-US" dirty="0"/>
              <a:t>Click to edit Master title style</a:t>
            </a:r>
          </a:p>
        </p:txBody>
      </p:sp>
      <p:sp>
        <p:nvSpPr>
          <p:cNvPr id="3" name="Text Placeholder 2"/>
          <p:cNvSpPr>
            <a:spLocks noGrp="1"/>
          </p:cNvSpPr>
          <p:nvPr>
            <p:ph type="body" idx="1"/>
          </p:nvPr>
        </p:nvSpPr>
        <p:spPr>
          <a:xfrm>
            <a:off x="2057400" y="1700213"/>
            <a:ext cx="5903913" cy="890587"/>
          </a:xfrm>
        </p:spPr>
        <p:txBody>
          <a:bodyPr anchor="b"/>
          <a:lstStyle>
            <a:lvl1pPr marL="0" indent="0" algn="r">
              <a:buNone/>
              <a:defRPr sz="2000">
                <a:solidFill>
                  <a:schemeClr val="accent4"/>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hidden="1"/>
          <p:cNvSpPr>
            <a:spLocks noGrp="1"/>
          </p:cNvSpPr>
          <p:nvPr>
            <p:ph type="dt" sz="half" idx="10"/>
          </p:nvPr>
        </p:nvSpPr>
        <p:spPr/>
        <p:txBody>
          <a:bodyPr/>
          <a:lstStyle>
            <a:lvl1pPr>
              <a:defRPr/>
            </a:lvl1pPr>
          </a:lstStyle>
          <a:p>
            <a:pPr>
              <a:defRPr/>
            </a:pPr>
            <a:fld id="{C3F3A0E9-461A-474B-AA23-291EAF656F98}"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F4ADFDC6-F77C-45A1-9373-15C82636879E}" type="slidenum">
              <a:rPr lang="en-US"/>
              <a:pPr>
                <a:defRPr/>
              </a:pPr>
              <a:t>‹N›</a:t>
            </a:fld>
            <a:endParaRPr lang="en-US"/>
          </a:p>
        </p:txBody>
      </p:sp>
    </p:spTree>
    <p:extLst>
      <p:ext uri="{BB962C8B-B14F-4D97-AF65-F5344CB8AC3E}">
        <p14:creationId xmlns:p14="http://schemas.microsoft.com/office/powerpoint/2010/main" val="11241562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Summary">
    <p:spTree>
      <p:nvGrpSpPr>
        <p:cNvPr id="1" name=""/>
        <p:cNvGrpSpPr/>
        <p:nvPr/>
      </p:nvGrpSpPr>
      <p:grpSpPr>
        <a:xfrm>
          <a:off x="0" y="0"/>
          <a:ext cx="0" cy="0"/>
          <a:chOff x="0" y="0"/>
          <a:chExt cx="0" cy="0"/>
        </a:xfrm>
      </p:grpSpPr>
      <p:sp>
        <p:nvSpPr>
          <p:cNvPr id="3" name="Footer Placeholder 2" hidden="1"/>
          <p:cNvSpPr>
            <a:spLocks noGrp="1"/>
          </p:cNvSpPr>
          <p:nvPr>
            <p:ph type="ftr" sz="quarter" idx="10"/>
          </p:nvPr>
        </p:nvSpPr>
        <p:spPr/>
        <p:txBody>
          <a:bodyPr/>
          <a:lstStyle/>
          <a:p>
            <a:r>
              <a:rPr lang="en-US"/>
              <a:t>Copyright 2010</a:t>
            </a:r>
            <a:endParaRPr lang="en-US" dirty="0"/>
          </a:p>
        </p:txBody>
      </p:sp>
      <p:sp>
        <p:nvSpPr>
          <p:cNvPr id="4" name="Slide Number Placeholder 3" hidden="1"/>
          <p:cNvSpPr>
            <a:spLocks noGrp="1"/>
          </p:cNvSpPr>
          <p:nvPr>
            <p:ph type="sldNum" sz="quarter" idx="11"/>
          </p:nvPr>
        </p:nvSpPr>
        <p:spPr/>
        <p:txBody>
          <a:bodyPr/>
          <a:lstStyle/>
          <a:p>
            <a:fld id="{81582BD6-FC20-4557-852B-8433F8572D30}" type="slidenum">
              <a:rPr lang="en-US" smtClean="0"/>
              <a:pPr/>
              <a:t>‹N›</a:t>
            </a:fld>
            <a:endParaRPr lang="en-US" dirty="0"/>
          </a:p>
        </p:txBody>
      </p:sp>
      <p:sp>
        <p:nvSpPr>
          <p:cNvPr id="9" name="Text Placeholder 8"/>
          <p:cNvSpPr>
            <a:spLocks noGrp="1"/>
          </p:cNvSpPr>
          <p:nvPr>
            <p:ph type="body" sz="quarter" idx="15"/>
          </p:nvPr>
        </p:nvSpPr>
        <p:spPr>
          <a:xfrm>
            <a:off x="3743325" y="3068850"/>
            <a:ext cx="5029200" cy="838200"/>
          </a:xfrm>
        </p:spPr>
        <p:txBody>
          <a:bodyPr>
            <a:normAutofit/>
          </a:bodyPr>
          <a:lstStyle>
            <a:lvl1pPr marL="57150" indent="0">
              <a:buFontTx/>
              <a:buNone/>
              <a:defRPr sz="1800" baseline="0"/>
            </a:lvl1pPr>
          </a:lstStyle>
          <a:p>
            <a:pPr lvl="0"/>
            <a:r>
              <a:rPr lang="en-US" dirty="0"/>
              <a:t>Click to edit Master text styles</a:t>
            </a:r>
          </a:p>
        </p:txBody>
      </p:sp>
      <p:sp>
        <p:nvSpPr>
          <p:cNvPr id="12" name="Text Placeholder 8"/>
          <p:cNvSpPr>
            <a:spLocks noGrp="1"/>
          </p:cNvSpPr>
          <p:nvPr>
            <p:ph type="body" sz="quarter" idx="16"/>
          </p:nvPr>
        </p:nvSpPr>
        <p:spPr>
          <a:xfrm>
            <a:off x="3419475" y="1447800"/>
            <a:ext cx="5029200" cy="838200"/>
          </a:xfrm>
        </p:spPr>
        <p:txBody>
          <a:bodyPr>
            <a:normAutofit/>
          </a:bodyPr>
          <a:lstStyle>
            <a:lvl1pPr marL="57150" indent="0">
              <a:buFontTx/>
              <a:buNone/>
              <a:defRPr sz="1800" baseline="0"/>
            </a:lvl1pPr>
          </a:lstStyle>
          <a:p>
            <a:pPr lvl="0"/>
            <a:r>
              <a:rPr lang="en-US" dirty="0"/>
              <a:t>Click to edit Master text styles</a:t>
            </a:r>
          </a:p>
        </p:txBody>
      </p:sp>
      <p:sp>
        <p:nvSpPr>
          <p:cNvPr id="14" name="Text Placeholder 8"/>
          <p:cNvSpPr>
            <a:spLocks noGrp="1"/>
          </p:cNvSpPr>
          <p:nvPr>
            <p:ph type="body" sz="quarter" idx="17"/>
          </p:nvPr>
        </p:nvSpPr>
        <p:spPr>
          <a:xfrm>
            <a:off x="3571875" y="2296425"/>
            <a:ext cx="5029200" cy="838200"/>
          </a:xfrm>
        </p:spPr>
        <p:txBody>
          <a:bodyPr>
            <a:normAutofit/>
          </a:bodyPr>
          <a:lstStyle>
            <a:lvl1pPr marL="57150" indent="0">
              <a:buFontTx/>
              <a:buNone/>
              <a:defRPr sz="1800" baseline="0"/>
            </a:lvl1pPr>
          </a:lstStyle>
          <a:p>
            <a:pPr lvl="0"/>
            <a:r>
              <a:rPr lang="en-US" dirty="0"/>
              <a:t>Click to edit Master text styles</a:t>
            </a:r>
          </a:p>
        </p:txBody>
      </p:sp>
      <p:sp>
        <p:nvSpPr>
          <p:cNvPr id="15" name="Text Placeholder 8"/>
          <p:cNvSpPr>
            <a:spLocks noGrp="1"/>
          </p:cNvSpPr>
          <p:nvPr>
            <p:ph type="body" sz="quarter" idx="18"/>
          </p:nvPr>
        </p:nvSpPr>
        <p:spPr>
          <a:xfrm>
            <a:off x="3886200" y="3907950"/>
            <a:ext cx="5029200" cy="838200"/>
          </a:xfrm>
        </p:spPr>
        <p:txBody>
          <a:bodyPr>
            <a:normAutofit/>
          </a:bodyPr>
          <a:lstStyle>
            <a:lvl1pPr marL="57150" indent="0">
              <a:buFontTx/>
              <a:buNone/>
              <a:defRPr sz="1800" baseline="0"/>
            </a:lvl1pPr>
          </a:lstStyle>
          <a:p>
            <a:pPr lvl="0"/>
            <a:r>
              <a:rPr lang="en-US" dirty="0"/>
              <a:t>Click to edit Master text styles</a:t>
            </a:r>
          </a:p>
        </p:txBody>
      </p:sp>
      <p:sp>
        <p:nvSpPr>
          <p:cNvPr id="10" name="Title 1"/>
          <p:cNvSpPr>
            <a:spLocks noGrp="1"/>
          </p:cNvSpPr>
          <p:nvPr>
            <p:ph type="title"/>
          </p:nvPr>
        </p:nvSpPr>
        <p:spPr>
          <a:xfrm>
            <a:off x="1828800" y="0"/>
            <a:ext cx="6858000" cy="1143000"/>
          </a:xfrm>
        </p:spPr>
        <p:txBody>
          <a:bodyPr/>
          <a:lstStyle/>
          <a:p>
            <a:r>
              <a:rPr lang="en-US"/>
              <a:t>Click to edit Master title style</a:t>
            </a:r>
          </a:p>
        </p:txBody>
      </p:sp>
    </p:spTree>
    <p:extLst>
      <p:ext uri="{BB962C8B-B14F-4D97-AF65-F5344CB8AC3E}">
        <p14:creationId xmlns:p14="http://schemas.microsoft.com/office/powerpoint/2010/main" val="518029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9800" y="1600200"/>
            <a:ext cx="3124200" cy="4525963"/>
          </a:xfrm>
        </p:spPr>
        <p:txBody>
          <a:bodyPr/>
          <a:lstStyle>
            <a:lvl1pPr>
              <a:defRPr sz="20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62600" y="1600200"/>
            <a:ext cx="3124200" cy="4525963"/>
          </a:xfrm>
        </p:spPr>
        <p:txBody>
          <a:bodyPr/>
          <a:lstStyle>
            <a:lvl1pPr>
              <a:defRPr sz="20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hidden="1"/>
          <p:cNvSpPr>
            <a:spLocks noGrp="1"/>
          </p:cNvSpPr>
          <p:nvPr>
            <p:ph type="dt" sz="half" idx="10"/>
          </p:nvPr>
        </p:nvSpPr>
        <p:spPr/>
        <p:txBody>
          <a:bodyPr/>
          <a:lstStyle>
            <a:lvl1pPr>
              <a:defRPr/>
            </a:lvl1pPr>
          </a:lstStyle>
          <a:p>
            <a:pPr>
              <a:defRPr/>
            </a:pPr>
            <a:fld id="{63CBFF8E-1F7A-4EBB-95D8-E9DB719FCFB6}"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7F2E2E7B-20E1-4D93-98C8-63980C53E4A9}" type="slidenum">
              <a:rPr lang="en-US"/>
              <a:pPr>
                <a:defRPr/>
              </a:pPr>
              <a:t>‹N›</a:t>
            </a:fld>
            <a:endParaRPr lang="en-US"/>
          </a:p>
        </p:txBody>
      </p:sp>
    </p:spTree>
    <p:extLst>
      <p:ext uri="{BB962C8B-B14F-4D97-AF65-F5344CB8AC3E}">
        <p14:creationId xmlns:p14="http://schemas.microsoft.com/office/powerpoint/2010/main" val="6868670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2132012" y="1535113"/>
            <a:ext cx="3125788"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2132012" y="2174875"/>
            <a:ext cx="3125788" cy="3951288"/>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559784" y="1535113"/>
            <a:ext cx="3127016"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5559784" y="2174875"/>
            <a:ext cx="3127016" cy="3951288"/>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hidden="1"/>
          <p:cNvSpPr>
            <a:spLocks noGrp="1"/>
          </p:cNvSpPr>
          <p:nvPr>
            <p:ph type="dt" sz="half" idx="10"/>
          </p:nvPr>
        </p:nvSpPr>
        <p:spPr/>
        <p:txBody>
          <a:bodyPr/>
          <a:lstStyle>
            <a:lvl1pPr>
              <a:defRPr/>
            </a:lvl1pPr>
          </a:lstStyle>
          <a:p>
            <a:pPr>
              <a:defRPr/>
            </a:pPr>
            <a:fld id="{9451F713-8BED-4C53-BE7E-6C701226DDBE}" type="datetimeFigureOut">
              <a:rPr lang="en-US"/>
              <a:pPr>
                <a:defRPr/>
              </a:pPr>
              <a:t>1/17/2018</a:t>
            </a:fld>
            <a:endParaRPr lang="en-US"/>
          </a:p>
        </p:txBody>
      </p:sp>
      <p:sp>
        <p:nvSpPr>
          <p:cNvPr id="8" name="Footer Placeholder 4" hidden="1"/>
          <p:cNvSpPr>
            <a:spLocks noGrp="1"/>
          </p:cNvSpPr>
          <p:nvPr>
            <p:ph type="ftr" sz="quarter" idx="11"/>
          </p:nvPr>
        </p:nvSpPr>
        <p:spPr/>
        <p:txBody>
          <a:bodyPr/>
          <a:lstStyle>
            <a:lvl1pPr>
              <a:defRPr/>
            </a:lvl1pPr>
          </a:lstStyle>
          <a:p>
            <a:pPr>
              <a:defRPr/>
            </a:pPr>
            <a:endParaRPr lang="en-US"/>
          </a:p>
        </p:txBody>
      </p:sp>
      <p:sp>
        <p:nvSpPr>
          <p:cNvPr id="9" name="Slide Number Placeholder 5" hidden="1"/>
          <p:cNvSpPr>
            <a:spLocks noGrp="1"/>
          </p:cNvSpPr>
          <p:nvPr>
            <p:ph type="sldNum" sz="quarter" idx="12"/>
          </p:nvPr>
        </p:nvSpPr>
        <p:spPr/>
        <p:txBody>
          <a:bodyPr/>
          <a:lstStyle>
            <a:lvl1pPr>
              <a:defRPr/>
            </a:lvl1pPr>
          </a:lstStyle>
          <a:p>
            <a:pPr>
              <a:defRPr/>
            </a:pPr>
            <a:fld id="{35F4C643-9C40-4EE5-938D-1DFDCB9E833E}" type="slidenum">
              <a:rPr lang="en-US"/>
              <a:pPr>
                <a:defRPr/>
              </a:pPr>
              <a:t>‹N›</a:t>
            </a:fld>
            <a:endParaRPr lang="en-US"/>
          </a:p>
        </p:txBody>
      </p:sp>
    </p:spTree>
    <p:extLst>
      <p:ext uri="{BB962C8B-B14F-4D97-AF65-F5344CB8AC3E}">
        <p14:creationId xmlns:p14="http://schemas.microsoft.com/office/powerpoint/2010/main" val="36960941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24000" y="285750"/>
            <a:ext cx="2438400" cy="1162050"/>
          </a:xfrm>
        </p:spPr>
        <p:txBody>
          <a:bodyPr anchor="b"/>
          <a:lstStyle>
            <a:lvl1pPr algn="l">
              <a:defRPr sz="2000" b="0"/>
            </a:lvl1pPr>
          </a:lstStyle>
          <a:p>
            <a:r>
              <a:rPr lang="en-US" dirty="0"/>
              <a:t>Click to edit Master title style</a:t>
            </a:r>
          </a:p>
        </p:txBody>
      </p:sp>
      <p:sp>
        <p:nvSpPr>
          <p:cNvPr id="3" name="Content Placeholder 2"/>
          <p:cNvSpPr>
            <a:spLocks noGrp="1"/>
          </p:cNvSpPr>
          <p:nvPr>
            <p:ph idx="1"/>
          </p:nvPr>
        </p:nvSpPr>
        <p:spPr>
          <a:xfrm>
            <a:off x="4724400" y="273050"/>
            <a:ext cx="41910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524000" y="1447800"/>
            <a:ext cx="2438400"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hidden="1"/>
          <p:cNvSpPr>
            <a:spLocks noGrp="1"/>
          </p:cNvSpPr>
          <p:nvPr>
            <p:ph type="dt" sz="half" idx="10"/>
          </p:nvPr>
        </p:nvSpPr>
        <p:spPr/>
        <p:txBody>
          <a:bodyPr/>
          <a:lstStyle>
            <a:lvl1pPr>
              <a:defRPr/>
            </a:lvl1pPr>
          </a:lstStyle>
          <a:p>
            <a:pPr>
              <a:defRPr/>
            </a:pPr>
            <a:fld id="{9E8D24BD-8D13-496D-A442-25470CC4CE47}"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F02271B5-D6CF-4B49-BE8D-9CBAD0BAECFC}" type="slidenum">
              <a:rPr lang="en-US"/>
              <a:pPr>
                <a:defRPr/>
              </a:pPr>
              <a:t>‹N›</a:t>
            </a:fld>
            <a:endParaRPr lang="en-US"/>
          </a:p>
        </p:txBody>
      </p:sp>
    </p:spTree>
    <p:extLst>
      <p:ext uri="{BB962C8B-B14F-4D97-AF65-F5344CB8AC3E}">
        <p14:creationId xmlns:p14="http://schemas.microsoft.com/office/powerpoint/2010/main" val="21477555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2292774" y="1446464"/>
            <a:ext cx="3193626" cy="4192336"/>
          </a:xfrm>
        </p:spPr>
        <p:txBody>
          <a:bodyPr>
            <a:normAutofit/>
          </a:bodyPr>
          <a:lstStyle>
            <a:lvl1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1pPr>
            <a:lvl2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2pPr>
            <a:lvl3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3pPr>
            <a:lvl4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4pPr>
            <a:lvl5pPr marL="0" indent="0" algn="l" defTabSz="914400" rtl="0" eaLnBrk="1" latinLnBrk="0" hangingPunct="1">
              <a:spcBef>
                <a:spcPct val="20000"/>
              </a:spcBef>
              <a:buFontTx/>
              <a:buNone/>
              <a:defRPr lang="en-US" sz="1600" b="0" kern="1200" dirty="0">
                <a:ln w="6350">
                  <a:noFill/>
                </a:ln>
                <a:solidFill>
                  <a:schemeClr val="tx1"/>
                </a:solidFill>
                <a:effectLst/>
                <a:latin typeface="+mn-lt"/>
                <a:ea typeface="+mn-ea"/>
                <a:cs typeface="+mn-c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62600" y="1447800"/>
            <a:ext cx="3124199" cy="4267200"/>
          </a:xfrm>
        </p:spPr>
        <p:txBody>
          <a:bodyPr>
            <a:normAutofit/>
          </a:bodyPr>
          <a:lstStyle>
            <a:lvl1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1pPr>
            <a:lvl2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2pPr>
            <a:lvl3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3pPr>
            <a:lvl4pPr marL="0" indent="0" algn="l" defTabSz="914400" rtl="0" eaLnBrk="1" latinLnBrk="0" hangingPunct="1">
              <a:spcBef>
                <a:spcPct val="20000"/>
              </a:spcBef>
              <a:buFontTx/>
              <a:buNone/>
              <a:defRPr lang="en-US" sz="1600" b="0" kern="1200" dirty="0" smtClean="0">
                <a:ln w="6350">
                  <a:noFill/>
                </a:ln>
                <a:solidFill>
                  <a:schemeClr val="tx1"/>
                </a:solidFill>
                <a:effectLst/>
                <a:latin typeface="+mn-lt"/>
                <a:ea typeface="+mn-ea"/>
                <a:cs typeface="+mn-cs"/>
              </a:defRPr>
            </a:lvl4pPr>
            <a:lvl5pPr marL="0" indent="0" algn="l" defTabSz="914400" rtl="0" eaLnBrk="1" latinLnBrk="0" hangingPunct="1">
              <a:spcBef>
                <a:spcPct val="20000"/>
              </a:spcBef>
              <a:buFontTx/>
              <a:buNone/>
              <a:defRPr lang="en-US" sz="1600" b="0" kern="1200" dirty="0">
                <a:ln w="6350">
                  <a:noFill/>
                </a:ln>
                <a:solidFill>
                  <a:schemeClr val="tx1"/>
                </a:solidFill>
                <a:effectLst/>
                <a:latin typeface="+mn-lt"/>
                <a:ea typeface="+mn-ea"/>
                <a:cs typeface="+mn-c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Slide Number Placeholder 8" hidden="1"/>
          <p:cNvSpPr>
            <a:spLocks noGrp="1"/>
          </p:cNvSpPr>
          <p:nvPr>
            <p:ph type="sldNum" sz="quarter" idx="14"/>
          </p:nvPr>
        </p:nvSpPr>
        <p:spPr/>
        <p:txBody>
          <a:bodyPr/>
          <a:lstStyle/>
          <a:p>
            <a:fld id="{81582BD6-FC20-4557-852B-8433F8572D30}" type="slidenum">
              <a:rPr lang="en-US" smtClean="0"/>
              <a:pPr/>
              <a:t>‹N›</a:t>
            </a:fld>
            <a:endParaRPr lang="en-US" dirty="0"/>
          </a:p>
        </p:txBody>
      </p:sp>
      <p:sp>
        <p:nvSpPr>
          <p:cNvPr id="10" name="Footer Placeholder 9" hidden="1"/>
          <p:cNvSpPr>
            <a:spLocks noGrp="1"/>
          </p:cNvSpPr>
          <p:nvPr>
            <p:ph type="ftr" sz="quarter" idx="15"/>
          </p:nvPr>
        </p:nvSpPr>
        <p:spPr/>
        <p:txBody>
          <a:bodyPr/>
          <a:lstStyle/>
          <a:p>
            <a:r>
              <a:rPr lang="en-US"/>
              <a:t>Copyright 2010</a:t>
            </a:r>
            <a:endParaRPr lang="en-US" dirty="0"/>
          </a:p>
        </p:txBody>
      </p:sp>
      <p:sp>
        <p:nvSpPr>
          <p:cNvPr id="8" name="Title 1"/>
          <p:cNvSpPr>
            <a:spLocks noGrp="1"/>
          </p:cNvSpPr>
          <p:nvPr>
            <p:ph type="title"/>
          </p:nvPr>
        </p:nvSpPr>
        <p:spPr>
          <a:xfrm>
            <a:off x="1828800" y="274638"/>
            <a:ext cx="6858000" cy="1143000"/>
          </a:xfrm>
        </p:spPr>
        <p:txBody>
          <a:bodyPr/>
          <a:lstStyle/>
          <a:p>
            <a:r>
              <a:rPr lang="en-US"/>
              <a:t>Click to edit Master title style</a:t>
            </a:r>
          </a:p>
        </p:txBody>
      </p:sp>
    </p:spTree>
    <p:extLst>
      <p:ext uri="{BB962C8B-B14F-4D97-AF65-F5344CB8AC3E}">
        <p14:creationId xmlns:p14="http://schemas.microsoft.com/office/powerpoint/2010/main" val="13280409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Content">
    <p:bg>
      <p:bgPr>
        <a:solidFill>
          <a:schemeClr val="bg1"/>
        </a:solidFill>
        <a:effectLst/>
      </p:bgPr>
    </p:bg>
    <p:spTree>
      <p:nvGrpSpPr>
        <p:cNvPr id="1" name=""/>
        <p:cNvGrpSpPr/>
        <p:nvPr/>
      </p:nvGrpSpPr>
      <p:grpSpPr>
        <a:xfrm>
          <a:off x="0" y="0"/>
          <a:ext cx="0" cy="0"/>
          <a:chOff x="0" y="0"/>
          <a:chExt cx="0" cy="0"/>
        </a:xfrm>
      </p:grpSpPr>
      <p:pic>
        <p:nvPicPr>
          <p:cNvPr id="23" name="gradient"/>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p:txBody>
          <a:bodyPr/>
          <a:lstStyle>
            <a:lvl1pPr>
              <a:defRPr sz="4000"/>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hidden="1"/>
          <p:cNvSpPr>
            <a:spLocks noGrp="1"/>
          </p:cNvSpPr>
          <p:nvPr>
            <p:ph type="dt" sz="half" idx="10"/>
          </p:nvPr>
        </p:nvSpPr>
        <p:spPr/>
        <p:txBody>
          <a:bodyPr/>
          <a:lstStyle>
            <a:lvl1pPr>
              <a:defRPr/>
            </a:lvl1pPr>
          </a:lstStyle>
          <a:p>
            <a:pPr>
              <a:defRPr/>
            </a:pPr>
            <a:fld id="{843CBAC7-DBB2-457C-BFBD-477807BB6796}"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922B5002-A096-42A8-A117-2B3C7EAFA73C}" type="slidenum">
              <a:rPr lang="en-US"/>
              <a:pPr>
                <a:defRPr/>
              </a:pPr>
              <a:t>‹N›</a:t>
            </a:fld>
            <a:endParaRPr lang="en-US"/>
          </a:p>
        </p:txBody>
      </p:sp>
      <p:sp>
        <p:nvSpPr>
          <p:cNvPr id="8" name="backdrop"/>
          <p:cNvSpPr/>
          <p:nvPr userDrawn="1"/>
        </p:nvSpPr>
        <p:spPr>
          <a:xfrm>
            <a:off x="-57168" y="4127638"/>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75000">
                <a:schemeClr val="accent3"/>
              </a:gs>
              <a:gs pos="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9" name="dark_swoosh"/>
          <p:cNvSpPr/>
          <p:nvPr userDrawn="1"/>
        </p:nvSpPr>
        <p:spPr>
          <a:xfrm>
            <a:off x="871540" y="5951640"/>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dark_swoosh2"/>
          <p:cNvSpPr/>
          <p:nvPr userDrawn="1"/>
        </p:nvSpPr>
        <p:spPr>
          <a:xfrm rot="10800000">
            <a:off x="-381934" y="6184836"/>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mall_white_top_swoosh"/>
          <p:cNvSpPr/>
          <p:nvPr userDrawn="1"/>
        </p:nvSpPr>
        <p:spPr>
          <a:xfrm>
            <a:off x="2867022" y="4436779"/>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mall_white_swoosh_lft"/>
          <p:cNvSpPr/>
          <p:nvPr userDrawn="1"/>
        </p:nvSpPr>
        <p:spPr>
          <a:xfrm rot="10800000">
            <a:off x="282054" y="5629054"/>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range_swoosh"/>
          <p:cNvSpPr/>
          <p:nvPr userDrawn="1"/>
        </p:nvSpPr>
        <p:spPr>
          <a:xfrm>
            <a:off x="19050" y="4765392"/>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op_swoosh"/>
          <p:cNvSpPr/>
          <p:nvPr userDrawn="1"/>
        </p:nvSpPr>
        <p:spPr>
          <a:xfrm>
            <a:off x="-143520" y="4452671"/>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hin_white"/>
          <p:cNvSpPr/>
          <p:nvPr userDrawn="1"/>
        </p:nvSpPr>
        <p:spPr>
          <a:xfrm>
            <a:off x="1371603" y="4718114"/>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mall_wht_swoosh_rt"/>
          <p:cNvSpPr/>
          <p:nvPr userDrawn="1"/>
        </p:nvSpPr>
        <p:spPr>
          <a:xfrm>
            <a:off x="5105400" y="5913152"/>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small_swoosh_lft"/>
          <p:cNvSpPr/>
          <p:nvPr userDrawn="1"/>
        </p:nvSpPr>
        <p:spPr>
          <a:xfrm rot="10800000">
            <a:off x="-225471" y="4468656"/>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op_blue"/>
          <p:cNvSpPr/>
          <p:nvPr userDrawn="1"/>
        </p:nvSpPr>
        <p:spPr>
          <a:xfrm>
            <a:off x="-23810" y="4157014"/>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mall_white_swoosh_lft"/>
          <p:cNvSpPr/>
          <p:nvPr userDrawn="1"/>
        </p:nvSpPr>
        <p:spPr>
          <a:xfrm rot="20739531">
            <a:off x="6425992" y="7684459"/>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small_swoosh_lft"/>
          <p:cNvSpPr/>
          <p:nvPr userDrawn="1"/>
        </p:nvSpPr>
        <p:spPr>
          <a:xfrm rot="21245004">
            <a:off x="5912740" y="6062312"/>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small_swoosh_lft"/>
          <p:cNvSpPr/>
          <p:nvPr userDrawn="1"/>
        </p:nvSpPr>
        <p:spPr>
          <a:xfrm rot="10800000">
            <a:off x="-258242" y="5365028"/>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small_white_swoosh_lft"/>
          <p:cNvSpPr/>
          <p:nvPr userDrawn="1"/>
        </p:nvSpPr>
        <p:spPr>
          <a:xfrm rot="573906">
            <a:off x="4492551" y="665124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51671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p:tgtEl>
                                          <p:spTgt spid="8"/>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1200"/>
                                        <p:tgtEl>
                                          <p:spTgt spid="16"/>
                                        </p:tgtEl>
                                      </p:cBhvr>
                                    </p:animEffect>
                                  </p:childTnLst>
                                </p:cTn>
                              </p:par>
                              <p:par>
                                <p:cTn id="11" presetID="22" presetClass="entr" presetSubtype="8" fill="hold" grpId="0" nodeType="withEffect">
                                  <p:stCondLst>
                                    <p:cond delay="80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800"/>
                                        <p:tgtEl>
                                          <p:spTgt spid="11"/>
                                        </p:tgtEl>
                                      </p:cBhvr>
                                    </p:animEffect>
                                  </p:childTnLst>
                                </p:cTn>
                              </p:par>
                              <p:par>
                                <p:cTn id="14" presetID="22" presetClass="entr" presetSubtype="2" fill="hold" grpId="0" nodeType="withEffect">
                                  <p:stCondLst>
                                    <p:cond delay="1000"/>
                                  </p:stCondLst>
                                  <p:childTnLst>
                                    <p:set>
                                      <p:cBhvr>
                                        <p:cTn id="15" dur="1" fill="hold">
                                          <p:stCondLst>
                                            <p:cond delay="0"/>
                                          </p:stCondLst>
                                        </p:cTn>
                                        <p:tgtEl>
                                          <p:spTgt spid="20"/>
                                        </p:tgtEl>
                                        <p:attrNameLst>
                                          <p:attrName>style.visibility</p:attrName>
                                        </p:attrNameLst>
                                      </p:cBhvr>
                                      <p:to>
                                        <p:strVal val="visible"/>
                                      </p:to>
                                    </p:set>
                                    <p:animEffect transition="in" filter="wipe(right)">
                                      <p:cBhvr>
                                        <p:cTn id="16" dur="800"/>
                                        <p:tgtEl>
                                          <p:spTgt spid="20"/>
                                        </p:tgtEl>
                                      </p:cBhvr>
                                    </p:animEffect>
                                  </p:childTnLst>
                                </p:cTn>
                              </p:par>
                              <p:par>
                                <p:cTn id="17" presetID="22" presetClass="entr" presetSubtype="4" fill="hold" grpId="0" nodeType="withEffect">
                                  <p:stCondLst>
                                    <p:cond delay="1300"/>
                                  </p:stCondLst>
                                  <p:childTnLst>
                                    <p:set>
                                      <p:cBhvr>
                                        <p:cTn id="18" dur="1" fill="hold">
                                          <p:stCondLst>
                                            <p:cond delay="0"/>
                                          </p:stCondLst>
                                        </p:cTn>
                                        <p:tgtEl>
                                          <p:spTgt spid="12"/>
                                        </p:tgtEl>
                                        <p:attrNameLst>
                                          <p:attrName>style.visibility</p:attrName>
                                        </p:attrNameLst>
                                      </p:cBhvr>
                                      <p:to>
                                        <p:strVal val="visible"/>
                                      </p:to>
                                    </p:set>
                                    <p:animEffect transition="in" filter="wipe(down)">
                                      <p:cBhvr>
                                        <p:cTn id="19" dur="800"/>
                                        <p:tgtEl>
                                          <p:spTgt spid="12"/>
                                        </p:tgtEl>
                                      </p:cBhvr>
                                    </p:animEffect>
                                  </p:childTnLst>
                                </p:cTn>
                              </p:par>
                              <p:par>
                                <p:cTn id="20" presetID="22" presetClass="entr" presetSubtype="2" fill="hold" grpId="0" nodeType="withEffect">
                                  <p:stCondLst>
                                    <p:cond delay="150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800"/>
                                        <p:tgtEl>
                                          <p:spTgt spid="15"/>
                                        </p:tgtEl>
                                      </p:cBhvr>
                                    </p:animEffect>
                                  </p:childTnLst>
                                </p:cTn>
                              </p:par>
                              <p:par>
                                <p:cTn id="23" presetID="22" presetClass="entr" presetSubtype="2" fill="hold" grpId="0" nodeType="withEffect">
                                  <p:stCondLst>
                                    <p:cond delay="1600"/>
                                  </p:stCondLst>
                                  <p:childTnLst>
                                    <p:set>
                                      <p:cBhvr>
                                        <p:cTn id="24" dur="1" fill="hold">
                                          <p:stCondLst>
                                            <p:cond delay="0"/>
                                          </p:stCondLst>
                                        </p:cTn>
                                        <p:tgtEl>
                                          <p:spTgt spid="18"/>
                                        </p:tgtEl>
                                        <p:attrNameLst>
                                          <p:attrName>style.visibility</p:attrName>
                                        </p:attrNameLst>
                                      </p:cBhvr>
                                      <p:to>
                                        <p:strVal val="visible"/>
                                      </p:to>
                                    </p:set>
                                    <p:animEffect transition="in" filter="wipe(right)">
                                      <p:cBhvr>
                                        <p:cTn id="25" dur="800"/>
                                        <p:tgtEl>
                                          <p:spTgt spid="18"/>
                                        </p:tgtEl>
                                      </p:cBhvr>
                                    </p:animEffect>
                                  </p:childTnLst>
                                </p:cTn>
                              </p:par>
                              <p:par>
                                <p:cTn id="26" presetID="22" presetClass="entr" presetSubtype="2" fill="hold" grpId="0" nodeType="withEffect">
                                  <p:stCondLst>
                                    <p:cond delay="1600"/>
                                  </p:stCondLst>
                                  <p:childTnLst>
                                    <p:set>
                                      <p:cBhvr>
                                        <p:cTn id="27" dur="1" fill="hold">
                                          <p:stCondLst>
                                            <p:cond delay="0"/>
                                          </p:stCondLst>
                                        </p:cTn>
                                        <p:tgtEl>
                                          <p:spTgt spid="17"/>
                                        </p:tgtEl>
                                        <p:attrNameLst>
                                          <p:attrName>style.visibility</p:attrName>
                                        </p:attrNameLst>
                                      </p:cBhvr>
                                      <p:to>
                                        <p:strVal val="visible"/>
                                      </p:to>
                                    </p:set>
                                    <p:animEffect transition="in" filter="wipe(right)">
                                      <p:cBhvr>
                                        <p:cTn id="28" dur="800"/>
                                        <p:tgtEl>
                                          <p:spTgt spid="17"/>
                                        </p:tgtEl>
                                      </p:cBhvr>
                                    </p:animEffect>
                                  </p:childTnLst>
                                </p:cTn>
                              </p:par>
                              <p:par>
                                <p:cTn id="29" presetID="22" presetClass="entr" presetSubtype="2" fill="hold" grpId="0" nodeType="withEffect">
                                  <p:stCondLst>
                                    <p:cond delay="1800"/>
                                  </p:stCondLst>
                                  <p:childTnLst>
                                    <p:set>
                                      <p:cBhvr>
                                        <p:cTn id="30" dur="1" fill="hold">
                                          <p:stCondLst>
                                            <p:cond delay="0"/>
                                          </p:stCondLst>
                                        </p:cTn>
                                        <p:tgtEl>
                                          <p:spTgt spid="22"/>
                                        </p:tgtEl>
                                        <p:attrNameLst>
                                          <p:attrName>style.visibility</p:attrName>
                                        </p:attrNameLst>
                                      </p:cBhvr>
                                      <p:to>
                                        <p:strVal val="visible"/>
                                      </p:to>
                                    </p:set>
                                    <p:animEffect transition="in" filter="wipe(right)">
                                      <p:cBhvr>
                                        <p:cTn id="31" dur="800"/>
                                        <p:tgtEl>
                                          <p:spTgt spid="22"/>
                                        </p:tgtEl>
                                      </p:cBhvr>
                                    </p:animEffect>
                                  </p:childTnLst>
                                </p:cTn>
                              </p:par>
                              <p:par>
                                <p:cTn id="32" presetID="22" presetClass="entr" presetSubtype="4" fill="hold" grpId="0" nodeType="withEffect">
                                  <p:stCondLst>
                                    <p:cond delay="1900"/>
                                  </p:stCondLst>
                                  <p:childTnLst>
                                    <p:set>
                                      <p:cBhvr>
                                        <p:cTn id="33" dur="1" fill="hold">
                                          <p:stCondLst>
                                            <p:cond delay="0"/>
                                          </p:stCondLst>
                                        </p:cTn>
                                        <p:tgtEl>
                                          <p:spTgt spid="9"/>
                                        </p:tgtEl>
                                        <p:attrNameLst>
                                          <p:attrName>style.visibility</p:attrName>
                                        </p:attrNameLst>
                                      </p:cBhvr>
                                      <p:to>
                                        <p:strVal val="visible"/>
                                      </p:to>
                                    </p:set>
                                    <p:animEffect transition="in" filter="wipe(down)">
                                      <p:cBhvr>
                                        <p:cTn id="34" dur="800"/>
                                        <p:tgtEl>
                                          <p:spTgt spid="9"/>
                                        </p:tgtEl>
                                      </p:cBhvr>
                                    </p:animEffect>
                                  </p:childTnLst>
                                </p:cTn>
                              </p:par>
                              <p:par>
                                <p:cTn id="35" presetID="22" presetClass="entr" presetSubtype="8" fill="hold" grpId="0" nodeType="withEffect">
                                  <p:stCondLst>
                                    <p:cond delay="1900"/>
                                  </p:stCondLst>
                                  <p:childTnLst>
                                    <p:set>
                                      <p:cBhvr>
                                        <p:cTn id="36" dur="1" fill="hold">
                                          <p:stCondLst>
                                            <p:cond delay="0"/>
                                          </p:stCondLst>
                                        </p:cTn>
                                        <p:tgtEl>
                                          <p:spTgt spid="42"/>
                                        </p:tgtEl>
                                        <p:attrNameLst>
                                          <p:attrName>style.visibility</p:attrName>
                                        </p:attrNameLst>
                                      </p:cBhvr>
                                      <p:to>
                                        <p:strVal val="visible"/>
                                      </p:to>
                                    </p:set>
                                    <p:animEffect transition="in" filter="wipe(left)">
                                      <p:cBhvr>
                                        <p:cTn id="37" dur="800"/>
                                        <p:tgtEl>
                                          <p:spTgt spid="42"/>
                                        </p:tgtEl>
                                      </p:cBhvr>
                                    </p:animEffect>
                                  </p:childTnLst>
                                </p:cTn>
                              </p:par>
                              <p:par>
                                <p:cTn id="38" presetID="22" presetClass="entr" presetSubtype="4" fill="hold" grpId="0" nodeType="withEffect">
                                  <p:stCondLst>
                                    <p:cond delay="1900"/>
                                  </p:stCondLst>
                                  <p:childTnLst>
                                    <p:set>
                                      <p:cBhvr>
                                        <p:cTn id="39" dur="1" fill="hold">
                                          <p:stCondLst>
                                            <p:cond delay="0"/>
                                          </p:stCondLst>
                                        </p:cTn>
                                        <p:tgtEl>
                                          <p:spTgt spid="43"/>
                                        </p:tgtEl>
                                        <p:attrNameLst>
                                          <p:attrName>style.visibility</p:attrName>
                                        </p:attrNameLst>
                                      </p:cBhvr>
                                      <p:to>
                                        <p:strVal val="visible"/>
                                      </p:to>
                                    </p:set>
                                    <p:animEffect transition="in" filter="wipe(down)">
                                      <p:cBhvr>
                                        <p:cTn id="40" dur="800"/>
                                        <p:tgtEl>
                                          <p:spTgt spid="43"/>
                                        </p:tgtEl>
                                      </p:cBhvr>
                                    </p:animEffect>
                                  </p:childTnLst>
                                </p:cTn>
                              </p:par>
                              <p:par>
                                <p:cTn id="41" presetID="22" presetClass="entr" presetSubtype="2" fill="hold" grpId="0" nodeType="withEffect">
                                  <p:stCondLst>
                                    <p:cond delay="200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700"/>
                                        <p:tgtEl>
                                          <p:spTgt spid="21"/>
                                        </p:tgtEl>
                                      </p:cBhvr>
                                    </p:animEffect>
                                  </p:childTnLst>
                                </p:cTn>
                              </p:par>
                              <p:par>
                                <p:cTn id="44" presetID="22" presetClass="entr" presetSubtype="8" fill="hold" grpId="0" nodeType="withEffect">
                                  <p:stCondLst>
                                    <p:cond delay="200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800"/>
                                        <p:tgtEl>
                                          <p:spTgt spid="19"/>
                                        </p:tgtEl>
                                      </p:cBhvr>
                                    </p:animEffect>
                                  </p:childTnLst>
                                </p:cTn>
                              </p:par>
                              <p:par>
                                <p:cTn id="47" presetID="22" presetClass="entr" presetSubtype="8" fill="hold" grpId="0" nodeType="withEffect">
                                  <p:stCondLst>
                                    <p:cond delay="200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800"/>
                                        <p:tgtEl>
                                          <p:spTgt spid="14"/>
                                        </p:tgtEl>
                                      </p:cBhvr>
                                    </p:animEffect>
                                  </p:childTnLst>
                                </p:cTn>
                              </p:par>
                              <p:par>
                                <p:cTn id="50" presetID="10" presetClass="entr" presetSubtype="0" fill="hold" grpId="0" nodeType="withEffect">
                                  <p:stCondLst>
                                    <p:cond delay="260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1000"/>
                                        <p:tgtEl>
                                          <p:spTgt spid="2"/>
                                        </p:tgtEl>
                                      </p:cBhvr>
                                    </p:animEffect>
                                  </p:childTnLst>
                                </p:cTn>
                              </p:par>
                              <p:par>
                                <p:cTn id="53" presetID="10" presetClass="entr" presetSubtype="0" fill="hold" nodeType="withEffect">
                                  <p:stCondLst>
                                    <p:cond delay="260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1300"/>
                                        <p:tgtEl>
                                          <p:spTgt spid="23"/>
                                        </p:tgtEl>
                                      </p:cBhvr>
                                    </p:animEffect>
                                  </p:childTnLst>
                                </p:cTn>
                              </p:par>
                              <p:par>
                                <p:cTn id="56" presetID="10" presetClass="entr" presetSubtype="0" fill="hold" grpId="0" nodeType="withEffect">
                                  <p:stCondLst>
                                    <p:cond delay="3000"/>
                                  </p:stCondLst>
                                  <p:childTnLst>
                                    <p:set>
                                      <p:cBhvr>
                                        <p:cTn id="57" dur="1" fill="hold">
                                          <p:stCondLst>
                                            <p:cond delay="0"/>
                                          </p:stCondLst>
                                        </p:cTn>
                                        <p:tgtEl>
                                          <p:spTgt spid="3">
                                            <p:txEl>
                                              <p:pRg st="0" end="0"/>
                                            </p:txEl>
                                          </p:spTgt>
                                        </p:tgtEl>
                                        <p:attrNameLst>
                                          <p:attrName>style.visibility</p:attrName>
                                        </p:attrNameLst>
                                      </p:cBhvr>
                                      <p:to>
                                        <p:strVal val="visible"/>
                                      </p:to>
                                    </p:set>
                                    <p:animEffect transition="in" filter="fade">
                                      <p:cBhvr>
                                        <p:cTn id="58" dur="500"/>
                                        <p:tgtEl>
                                          <p:spTgt spid="3">
                                            <p:txEl>
                                              <p:pRg st="0" end="0"/>
                                            </p:txEl>
                                          </p:spTgt>
                                        </p:tgtEl>
                                      </p:cBhvr>
                                    </p:animEffect>
                                  </p:childTnLst>
                                </p:cTn>
                              </p:par>
                              <p:par>
                                <p:cTn id="59" presetID="10" presetClass="entr" presetSubtype="0" fill="hold" grpId="0" nodeType="withEffect">
                                  <p:stCondLst>
                                    <p:cond delay="3200"/>
                                  </p:stCondLst>
                                  <p:childTnLst>
                                    <p:set>
                                      <p:cBhvr>
                                        <p:cTn id="60" dur="1" fill="hold">
                                          <p:stCondLst>
                                            <p:cond delay="0"/>
                                          </p:stCondLst>
                                        </p:cTn>
                                        <p:tgtEl>
                                          <p:spTgt spid="3">
                                            <p:txEl>
                                              <p:pRg st="1" end="1"/>
                                            </p:txEl>
                                          </p:spTgt>
                                        </p:tgtEl>
                                        <p:attrNameLst>
                                          <p:attrName>style.visibility</p:attrName>
                                        </p:attrNameLst>
                                      </p:cBhvr>
                                      <p:to>
                                        <p:strVal val="visible"/>
                                      </p:to>
                                    </p:set>
                                    <p:animEffect transition="in" filter="fade">
                                      <p:cBhvr>
                                        <p:cTn id="61" dur="500"/>
                                        <p:tgtEl>
                                          <p:spTgt spid="3">
                                            <p:txEl>
                                              <p:pRg st="1" end="1"/>
                                            </p:txEl>
                                          </p:spTgt>
                                        </p:tgtEl>
                                      </p:cBhvr>
                                    </p:animEffect>
                                  </p:childTnLst>
                                </p:cTn>
                              </p:par>
                              <p:par>
                                <p:cTn id="62" presetID="10" presetClass="entr" presetSubtype="0" fill="hold" grpId="0" nodeType="withEffect">
                                  <p:stCondLst>
                                    <p:cond delay="3400"/>
                                  </p:stCondLst>
                                  <p:childTnLst>
                                    <p:set>
                                      <p:cBhvr>
                                        <p:cTn id="63" dur="1" fill="hold">
                                          <p:stCondLst>
                                            <p:cond delay="0"/>
                                          </p:stCondLst>
                                        </p:cTn>
                                        <p:tgtEl>
                                          <p:spTgt spid="3">
                                            <p:txEl>
                                              <p:pRg st="2" end="2"/>
                                            </p:txEl>
                                          </p:spTgt>
                                        </p:tgtEl>
                                        <p:attrNameLst>
                                          <p:attrName>style.visibility</p:attrName>
                                        </p:attrNameLst>
                                      </p:cBhvr>
                                      <p:to>
                                        <p:strVal val="visible"/>
                                      </p:to>
                                    </p:set>
                                    <p:animEffect transition="in" filter="fade">
                                      <p:cBhvr>
                                        <p:cTn id="64" dur="500"/>
                                        <p:tgtEl>
                                          <p:spTgt spid="3">
                                            <p:txEl>
                                              <p:pRg st="2" end="2"/>
                                            </p:txEl>
                                          </p:spTgt>
                                        </p:tgtEl>
                                      </p:cBhvr>
                                    </p:animEffect>
                                  </p:childTnLst>
                                </p:cTn>
                              </p:par>
                              <p:par>
                                <p:cTn id="65" presetID="10" presetClass="entr" presetSubtype="0" fill="hold" grpId="0" nodeType="withEffect">
                                  <p:stCondLst>
                                    <p:cond delay="3600"/>
                                  </p:stCondLst>
                                  <p:childTnLst>
                                    <p:set>
                                      <p:cBhvr>
                                        <p:cTn id="66" dur="1" fill="hold">
                                          <p:stCondLst>
                                            <p:cond delay="0"/>
                                          </p:stCondLst>
                                        </p:cTn>
                                        <p:tgtEl>
                                          <p:spTgt spid="3">
                                            <p:txEl>
                                              <p:pRg st="3" end="3"/>
                                            </p:txEl>
                                          </p:spTgt>
                                        </p:tgtEl>
                                        <p:attrNameLst>
                                          <p:attrName>style.visibility</p:attrName>
                                        </p:attrNameLst>
                                      </p:cBhvr>
                                      <p:to>
                                        <p:strVal val="visible"/>
                                      </p:to>
                                    </p:set>
                                    <p:animEffect transition="in" filter="fade">
                                      <p:cBhvr>
                                        <p:cTn id="67" dur="500"/>
                                        <p:tgtEl>
                                          <p:spTgt spid="3">
                                            <p:txEl>
                                              <p:pRg st="3" end="3"/>
                                            </p:txEl>
                                          </p:spTgt>
                                        </p:tgtEl>
                                      </p:cBhvr>
                                    </p:animEffect>
                                  </p:childTnLst>
                                </p:cTn>
                              </p:par>
                              <p:par>
                                <p:cTn id="68" presetID="10" presetClass="entr" presetSubtype="0" fill="hold" grpId="0" nodeType="withEffect">
                                  <p:stCondLst>
                                    <p:cond delay="3800"/>
                                  </p:stCondLst>
                                  <p:childTnLst>
                                    <p:set>
                                      <p:cBhvr>
                                        <p:cTn id="69" dur="1" fill="hold">
                                          <p:stCondLst>
                                            <p:cond delay="0"/>
                                          </p:stCondLst>
                                        </p:cTn>
                                        <p:tgtEl>
                                          <p:spTgt spid="3">
                                            <p:txEl>
                                              <p:pRg st="4" end="4"/>
                                            </p:txEl>
                                          </p:spTgt>
                                        </p:tgtEl>
                                        <p:attrNameLst>
                                          <p:attrName>style.visibility</p:attrName>
                                        </p:attrNameLst>
                                      </p:cBhvr>
                                      <p:to>
                                        <p:strVal val="visible"/>
                                      </p:to>
                                    </p:set>
                                    <p:animEffect transition="in" filter="fade">
                                      <p:cBhvr>
                                        <p:cTn id="70"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withEffect">
                  <p:stCondLst>
                    <p:cond delay="30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2">
            <p:tnLst>
              <p:par>
                <p:cTn presetID="10" presetClass="entr" presetSubtype="0" fill="hold" nodeType="withEffect">
                  <p:stCondLst>
                    <p:cond delay="3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3">
            <p:tnLst>
              <p:par>
                <p:cTn presetID="10" presetClass="entr" presetSubtype="0" fill="hold" nodeType="withEffect">
                  <p:stCondLst>
                    <p:cond delay="34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4">
            <p:tnLst>
              <p:par>
                <p:cTn presetID="10" presetClass="entr" presetSubtype="0" fill="hold" nodeType="withEffect">
                  <p:stCondLst>
                    <p:cond delay="36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5">
            <p:tnLst>
              <p:par>
                <p:cTn presetID="10" presetClass="entr" presetSubtype="0" fill="hold" nodeType="withEffect">
                  <p:stCondLst>
                    <p:cond delay="38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8" grpId="0" animBg="1"/>
      <p:bldP spid="9"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42" grpId="0" animBg="1"/>
      <p:bldP spid="43"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Picture">
    <p:spTree>
      <p:nvGrpSpPr>
        <p:cNvPr id="1" name=""/>
        <p:cNvGrpSpPr/>
        <p:nvPr/>
      </p:nvGrpSpPr>
      <p:grpSpPr>
        <a:xfrm>
          <a:off x="0" y="0"/>
          <a:ext cx="0" cy="0"/>
          <a:chOff x="0" y="0"/>
          <a:chExt cx="0" cy="0"/>
        </a:xfrm>
      </p:grpSpPr>
      <p:sp>
        <p:nvSpPr>
          <p:cNvPr id="3" name="Footer Placeholder 2" hidden="1"/>
          <p:cNvSpPr>
            <a:spLocks noGrp="1"/>
          </p:cNvSpPr>
          <p:nvPr>
            <p:ph type="ftr" sz="quarter" idx="10"/>
          </p:nvPr>
        </p:nvSpPr>
        <p:spPr/>
        <p:txBody>
          <a:bodyPr/>
          <a:lstStyle/>
          <a:p>
            <a:r>
              <a:rPr lang="en-US"/>
              <a:t>Copyright 2010</a:t>
            </a:r>
            <a:endParaRPr lang="en-US" dirty="0"/>
          </a:p>
        </p:txBody>
      </p:sp>
      <p:sp>
        <p:nvSpPr>
          <p:cNvPr id="4" name="Slide Number Placeholder 3" hidden="1"/>
          <p:cNvSpPr>
            <a:spLocks noGrp="1"/>
          </p:cNvSpPr>
          <p:nvPr>
            <p:ph type="sldNum" sz="quarter" idx="11"/>
          </p:nvPr>
        </p:nvSpPr>
        <p:spPr/>
        <p:txBody>
          <a:bodyPr/>
          <a:lstStyle/>
          <a:p>
            <a:fld id="{81582BD6-FC20-4557-852B-8433F8572D30}" type="slidenum">
              <a:rPr lang="en-US" smtClean="0"/>
              <a:pPr/>
              <a:t>‹N›</a:t>
            </a:fld>
            <a:endParaRPr lang="en-US" dirty="0"/>
          </a:p>
        </p:txBody>
      </p:sp>
      <p:sp>
        <p:nvSpPr>
          <p:cNvPr id="5" name="Content Placeholder 2"/>
          <p:cNvSpPr>
            <a:spLocks noGrp="1"/>
          </p:cNvSpPr>
          <p:nvPr>
            <p:ph sz="half" idx="1"/>
          </p:nvPr>
        </p:nvSpPr>
        <p:spPr>
          <a:xfrm>
            <a:off x="2362200" y="1371599"/>
            <a:ext cx="3276600" cy="2352675"/>
          </a:xfrm>
        </p:spPr>
        <p:txBody>
          <a:bodyPr>
            <a:normAutofit/>
          </a:bodyPr>
          <a:lstStyle>
            <a:lvl1pPr>
              <a:defRPr sz="20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6" name="Content Placeholder 3"/>
          <p:cNvSpPr>
            <a:spLocks noGrp="1"/>
          </p:cNvSpPr>
          <p:nvPr>
            <p:ph sz="half" idx="2"/>
          </p:nvPr>
        </p:nvSpPr>
        <p:spPr>
          <a:xfrm>
            <a:off x="5935662" y="3729038"/>
            <a:ext cx="3208338" cy="1828800"/>
          </a:xfrm>
        </p:spPr>
        <p:txBody>
          <a:bodyPr>
            <a:normAutofit/>
          </a:bodyPr>
          <a:lstStyle>
            <a:lvl1pPr marL="0" indent="0" algn="l">
              <a:buFontTx/>
              <a:buNone/>
              <a:defRPr sz="1600" b="1">
                <a:solidFill>
                  <a:schemeClr val="tx1"/>
                </a:solidFill>
              </a:defRPr>
            </a:lvl1pPr>
            <a:lvl2pPr marL="0" indent="0" algn="l">
              <a:buFontTx/>
              <a:buNone/>
              <a:defRPr sz="1600">
                <a:solidFill>
                  <a:schemeClr val="tx1"/>
                </a:solidFill>
              </a:defRPr>
            </a:lvl2pPr>
            <a:lvl3pPr marL="0" indent="0" algn="l">
              <a:buFontTx/>
              <a:buNone/>
              <a:defRPr sz="1600">
                <a:solidFill>
                  <a:schemeClr val="tx1"/>
                </a:solidFill>
              </a:defRPr>
            </a:lvl3pPr>
            <a:lvl4pPr marL="0" indent="0" algn="l">
              <a:buFontTx/>
              <a:buNone/>
              <a:defRPr sz="1600">
                <a:solidFill>
                  <a:schemeClr val="tx1"/>
                </a:solidFill>
              </a:defRPr>
            </a:lvl4pPr>
            <a:lvl5pPr marL="0" indent="0" algn="l">
              <a:buFontTx/>
              <a:buNone/>
              <a:defRPr sz="1600">
                <a:solidFill>
                  <a:schemeClr val="tx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Level 2</a:t>
            </a:r>
          </a:p>
          <a:p>
            <a:pPr lvl="2"/>
            <a:r>
              <a:rPr lang="en-US" dirty="0"/>
              <a:t>Level 3</a:t>
            </a:r>
          </a:p>
          <a:p>
            <a:pPr lvl="3"/>
            <a:r>
              <a:rPr lang="en-US" dirty="0"/>
              <a:t>Level 4</a:t>
            </a:r>
          </a:p>
          <a:p>
            <a:pPr lvl="4"/>
            <a:r>
              <a:rPr lang="en-US" dirty="0"/>
              <a:t>Level 5</a:t>
            </a:r>
          </a:p>
        </p:txBody>
      </p:sp>
      <p:sp>
        <p:nvSpPr>
          <p:cNvPr id="9" name="Content Placeholder 2"/>
          <p:cNvSpPr>
            <a:spLocks noGrp="1"/>
          </p:cNvSpPr>
          <p:nvPr>
            <p:ph sz="half" idx="14"/>
          </p:nvPr>
        </p:nvSpPr>
        <p:spPr>
          <a:xfrm>
            <a:off x="5638800" y="1371600"/>
            <a:ext cx="3276600" cy="2352675"/>
          </a:xfrm>
        </p:spPr>
        <p:txBody>
          <a:bodyPr>
            <a:normAutofit/>
          </a:bodyPr>
          <a:lstStyle>
            <a:lvl1pPr>
              <a:defRPr sz="20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10" name="Content Placeholder 3"/>
          <p:cNvSpPr>
            <a:spLocks noGrp="1"/>
          </p:cNvSpPr>
          <p:nvPr>
            <p:ph sz="half" idx="15"/>
          </p:nvPr>
        </p:nvSpPr>
        <p:spPr>
          <a:xfrm>
            <a:off x="2628900" y="3724276"/>
            <a:ext cx="3276599" cy="1828800"/>
          </a:xfrm>
        </p:spPr>
        <p:txBody>
          <a:bodyPr>
            <a:normAutofit/>
          </a:bodyPr>
          <a:lstStyle>
            <a:lvl1pPr marL="0" indent="0">
              <a:buFontTx/>
              <a:buNone/>
              <a:defRPr sz="1600" b="1">
                <a:solidFill>
                  <a:schemeClr val="tx1"/>
                </a:solidFill>
              </a:defRPr>
            </a:lvl1pPr>
            <a:lvl2pPr marL="0" indent="0">
              <a:buFontTx/>
              <a:buNone/>
              <a:defRPr sz="1600">
                <a:solidFill>
                  <a:schemeClr val="tx1"/>
                </a:solidFill>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a:defRPr sz="1800"/>
            </a:lvl6pPr>
            <a:lvl7pPr>
              <a:defRPr sz="1800"/>
            </a:lvl7pPr>
            <a:lvl8pPr>
              <a:defRPr sz="1800"/>
            </a:lvl8pPr>
            <a:lvl9pPr>
              <a:defRPr sz="1800"/>
            </a:lvl9pPr>
          </a:lstStyle>
          <a:p>
            <a:pPr lvl="0"/>
            <a:r>
              <a:rPr lang="en-US" dirty="0"/>
              <a:t>Click to edit Master text styles</a:t>
            </a:r>
          </a:p>
          <a:p>
            <a:pPr lvl="1"/>
            <a:r>
              <a:rPr lang="en-US" dirty="0"/>
              <a:t>Level 2</a:t>
            </a:r>
          </a:p>
          <a:p>
            <a:pPr lvl="2"/>
            <a:r>
              <a:rPr lang="en-US" dirty="0"/>
              <a:t>Level 3</a:t>
            </a:r>
          </a:p>
          <a:p>
            <a:pPr lvl="3"/>
            <a:r>
              <a:rPr lang="en-US" dirty="0"/>
              <a:t>Level 4</a:t>
            </a:r>
          </a:p>
          <a:p>
            <a:pPr lvl="4"/>
            <a:r>
              <a:rPr lang="en-US" dirty="0"/>
              <a:t>Level 5</a:t>
            </a:r>
          </a:p>
        </p:txBody>
      </p:sp>
      <p:sp>
        <p:nvSpPr>
          <p:cNvPr id="11" name="Title 1"/>
          <p:cNvSpPr>
            <a:spLocks noGrp="1"/>
          </p:cNvSpPr>
          <p:nvPr>
            <p:ph type="title"/>
          </p:nvPr>
        </p:nvSpPr>
        <p:spPr>
          <a:xfrm>
            <a:off x="1828800" y="274638"/>
            <a:ext cx="6858000" cy="1143000"/>
          </a:xfrm>
        </p:spPr>
        <p:txBody>
          <a:bodyPr/>
          <a:lstStyle/>
          <a:p>
            <a:r>
              <a:rPr lang="en-US"/>
              <a:t>Click to edit Master title style</a:t>
            </a:r>
          </a:p>
        </p:txBody>
      </p:sp>
    </p:spTree>
    <p:extLst>
      <p:ext uri="{BB962C8B-B14F-4D97-AF65-F5344CB8AC3E}">
        <p14:creationId xmlns:p14="http://schemas.microsoft.com/office/powerpoint/2010/main" val="1655196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Picture">
    <p:spTree>
      <p:nvGrpSpPr>
        <p:cNvPr id="1" name=""/>
        <p:cNvGrpSpPr/>
        <p:nvPr/>
      </p:nvGrpSpPr>
      <p:grpSpPr>
        <a:xfrm>
          <a:off x="0" y="0"/>
          <a:ext cx="0" cy="0"/>
          <a:chOff x="0" y="0"/>
          <a:chExt cx="0" cy="0"/>
        </a:xfrm>
      </p:grpSpPr>
      <p:sp>
        <p:nvSpPr>
          <p:cNvPr id="3" name="Footer Placeholder 2" hidden="1"/>
          <p:cNvSpPr>
            <a:spLocks noGrp="1"/>
          </p:cNvSpPr>
          <p:nvPr>
            <p:ph type="ftr" sz="quarter" idx="10"/>
          </p:nvPr>
        </p:nvSpPr>
        <p:spPr/>
        <p:txBody>
          <a:bodyPr/>
          <a:lstStyle/>
          <a:p>
            <a:r>
              <a:rPr lang="en-US"/>
              <a:t>Copyright 2010</a:t>
            </a:r>
            <a:endParaRPr lang="en-US" dirty="0"/>
          </a:p>
        </p:txBody>
      </p:sp>
      <p:sp>
        <p:nvSpPr>
          <p:cNvPr id="4" name="Slide Number Placeholder 3" hidden="1"/>
          <p:cNvSpPr>
            <a:spLocks noGrp="1"/>
          </p:cNvSpPr>
          <p:nvPr>
            <p:ph type="sldNum" sz="quarter" idx="11"/>
          </p:nvPr>
        </p:nvSpPr>
        <p:spPr/>
        <p:txBody>
          <a:bodyPr/>
          <a:lstStyle/>
          <a:p>
            <a:fld id="{81582BD6-FC20-4557-852B-8433F8572D30}" type="slidenum">
              <a:rPr lang="en-US" smtClean="0"/>
              <a:pPr/>
              <a:t>‹N›</a:t>
            </a:fld>
            <a:endParaRPr lang="en-US" dirty="0"/>
          </a:p>
        </p:txBody>
      </p:sp>
      <p:sp>
        <p:nvSpPr>
          <p:cNvPr id="9" name="Content Placeholder 2"/>
          <p:cNvSpPr>
            <a:spLocks noGrp="1"/>
          </p:cNvSpPr>
          <p:nvPr>
            <p:ph sz="half" idx="1"/>
          </p:nvPr>
        </p:nvSpPr>
        <p:spPr>
          <a:xfrm>
            <a:off x="2286000" y="3200400"/>
            <a:ext cx="2057400" cy="2133599"/>
          </a:xfrm>
        </p:spPr>
        <p:txBody>
          <a:bodyPr lIns="274320" tIns="0" rIns="182880">
            <a:normAutofit/>
          </a:bodyPr>
          <a:lstStyle>
            <a:lvl1pPr>
              <a:lnSpc>
                <a:spcPts val="2000"/>
              </a:lnSpc>
              <a:defRPr sz="1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10" name="Content Placeholder 3"/>
          <p:cNvSpPr>
            <a:spLocks noGrp="1"/>
          </p:cNvSpPr>
          <p:nvPr>
            <p:ph sz="half" idx="2"/>
          </p:nvPr>
        </p:nvSpPr>
        <p:spPr>
          <a:xfrm>
            <a:off x="4495800" y="3200400"/>
            <a:ext cx="2057400" cy="2133599"/>
          </a:xfrm>
        </p:spPr>
        <p:txBody>
          <a:bodyPr lIns="274320" tIns="0" rIns="182880">
            <a:normAutofit/>
          </a:bodyPr>
          <a:lstStyle>
            <a:lvl1pPr>
              <a:lnSpc>
                <a:spcPts val="2000"/>
              </a:lnSpc>
              <a:defRPr sz="1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11" name="Content Placeholder 3"/>
          <p:cNvSpPr>
            <a:spLocks noGrp="1"/>
          </p:cNvSpPr>
          <p:nvPr>
            <p:ph sz="half" idx="14"/>
          </p:nvPr>
        </p:nvSpPr>
        <p:spPr>
          <a:xfrm>
            <a:off x="6686550" y="3200400"/>
            <a:ext cx="2000250" cy="2133599"/>
          </a:xfrm>
        </p:spPr>
        <p:txBody>
          <a:bodyPr lIns="274320" tIns="0" rIns="182880">
            <a:normAutofit/>
          </a:bodyPr>
          <a:lstStyle>
            <a:lvl1pPr>
              <a:lnSpc>
                <a:spcPts val="2000"/>
              </a:lnSpc>
              <a:defRPr lang="en-US" sz="1800" kern="1200" dirty="0" smtClean="0">
                <a:solidFill>
                  <a:schemeClr val="tx1"/>
                </a:solidFill>
                <a:latin typeface="+mn-lt"/>
                <a:ea typeface="+mn-ea"/>
                <a:cs typeface="+mn-cs"/>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marL="0" lvl="0" indent="0" algn="l" defTabSz="914400" rtl="0" eaLnBrk="1" latinLnBrk="0" hangingPunct="1">
              <a:lnSpc>
                <a:spcPts val="2000"/>
              </a:lnSpc>
              <a:spcBef>
                <a:spcPct val="20000"/>
              </a:spcBef>
              <a:buFontTx/>
              <a:buNone/>
            </a:pPr>
            <a:r>
              <a:rPr lang="en-US" dirty="0"/>
              <a:t>Click to edit Master text styles</a:t>
            </a:r>
          </a:p>
        </p:txBody>
      </p:sp>
      <p:sp>
        <p:nvSpPr>
          <p:cNvPr id="15" name="Content Placeholder 2"/>
          <p:cNvSpPr>
            <a:spLocks noGrp="1"/>
          </p:cNvSpPr>
          <p:nvPr>
            <p:ph sz="half" idx="15"/>
          </p:nvPr>
        </p:nvSpPr>
        <p:spPr>
          <a:xfrm>
            <a:off x="2286000" y="1447798"/>
            <a:ext cx="2057400" cy="1676401"/>
          </a:xfrm>
        </p:spPr>
        <p:txBody>
          <a:bodyPr>
            <a:noAutofit/>
          </a:bodyPr>
          <a:lstStyle>
            <a:lvl1pPr>
              <a:defRPr sz="20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16" name="Content Placeholder 3"/>
          <p:cNvSpPr>
            <a:spLocks noGrp="1"/>
          </p:cNvSpPr>
          <p:nvPr>
            <p:ph sz="half" idx="16"/>
          </p:nvPr>
        </p:nvSpPr>
        <p:spPr>
          <a:xfrm>
            <a:off x="4514850" y="1447798"/>
            <a:ext cx="2000250" cy="1676401"/>
          </a:xfrm>
        </p:spPr>
        <p:txBody>
          <a:bodyPr>
            <a:normAutofit/>
          </a:bodyPr>
          <a:lstStyle>
            <a:lvl1pPr>
              <a:defRPr sz="20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p:txBody>
      </p:sp>
      <p:sp>
        <p:nvSpPr>
          <p:cNvPr id="17" name="Content Placeholder 3"/>
          <p:cNvSpPr>
            <a:spLocks noGrp="1"/>
          </p:cNvSpPr>
          <p:nvPr>
            <p:ph sz="half" idx="17"/>
          </p:nvPr>
        </p:nvSpPr>
        <p:spPr>
          <a:xfrm>
            <a:off x="6686550" y="1447798"/>
            <a:ext cx="2000250" cy="1676401"/>
          </a:xfrm>
        </p:spPr>
        <p:txBody>
          <a:bodyPr>
            <a:normAutofit/>
          </a:bodyPr>
          <a:lstStyle>
            <a:lvl1pPr>
              <a:defRPr lang="en-US" sz="2000" kern="1200" dirty="0" smtClean="0">
                <a:solidFill>
                  <a:schemeClr val="tx1"/>
                </a:solidFill>
                <a:latin typeface="+mn-lt"/>
                <a:ea typeface="+mn-ea"/>
                <a:cs typeface="+mn-cs"/>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marL="0" lvl="0" indent="0" algn="l" defTabSz="914400" rtl="0" eaLnBrk="1" latinLnBrk="0" hangingPunct="1">
              <a:spcBef>
                <a:spcPct val="20000"/>
              </a:spcBef>
              <a:buFontTx/>
              <a:buNone/>
            </a:pPr>
            <a:r>
              <a:rPr lang="en-US" dirty="0"/>
              <a:t>Click to edit Master text styles</a:t>
            </a:r>
          </a:p>
        </p:txBody>
      </p:sp>
      <p:sp>
        <p:nvSpPr>
          <p:cNvPr id="13" name="Title 1"/>
          <p:cNvSpPr>
            <a:spLocks noGrp="1"/>
          </p:cNvSpPr>
          <p:nvPr>
            <p:ph type="title"/>
          </p:nvPr>
        </p:nvSpPr>
        <p:spPr>
          <a:xfrm>
            <a:off x="1828800" y="274638"/>
            <a:ext cx="6858000" cy="1143000"/>
          </a:xfrm>
        </p:spPr>
        <p:txBody>
          <a:bodyPr/>
          <a:lstStyle/>
          <a:p>
            <a:r>
              <a:rPr lang="en-US"/>
              <a:t>Click to edit Master title style</a:t>
            </a:r>
          </a:p>
        </p:txBody>
      </p:sp>
    </p:spTree>
    <p:extLst>
      <p:ext uri="{BB962C8B-B14F-4D97-AF65-F5344CB8AC3E}">
        <p14:creationId xmlns:p14="http://schemas.microsoft.com/office/powerpoint/2010/main" val="6240159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0" y="4416425"/>
            <a:ext cx="5486400" cy="566738"/>
          </a:xfrm>
        </p:spPr>
        <p:txBody>
          <a:bodyPr anchor="b"/>
          <a:lstStyle>
            <a:lvl1pPr algn="l">
              <a:defRPr sz="2000" b="0"/>
            </a:lvl1pPr>
          </a:lstStyle>
          <a:p>
            <a:r>
              <a:rPr lang="en-US" dirty="0"/>
              <a:t>Click to edit Master title style</a:t>
            </a:r>
          </a:p>
        </p:txBody>
      </p:sp>
      <p:sp>
        <p:nvSpPr>
          <p:cNvPr id="3" name="Picture Placeholder 2"/>
          <p:cNvSpPr>
            <a:spLocks noGrp="1"/>
          </p:cNvSpPr>
          <p:nvPr>
            <p:ph type="pic" idx="1"/>
          </p:nvPr>
        </p:nvSpPr>
        <p:spPr>
          <a:xfrm>
            <a:off x="1981200" y="228600"/>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3048000" y="4983163"/>
            <a:ext cx="5486400" cy="804862"/>
          </a:xfrm>
        </p:spPr>
        <p:txBody>
          <a:bodyPr/>
          <a:lstStyle>
            <a:lvl1pPr marL="0" indent="0" algn="l">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hidden="1"/>
          <p:cNvSpPr>
            <a:spLocks noGrp="1"/>
          </p:cNvSpPr>
          <p:nvPr>
            <p:ph type="dt" sz="half" idx="10"/>
          </p:nvPr>
        </p:nvSpPr>
        <p:spPr/>
        <p:txBody>
          <a:bodyPr/>
          <a:lstStyle>
            <a:lvl1pPr>
              <a:defRPr/>
            </a:lvl1pPr>
          </a:lstStyle>
          <a:p>
            <a:pPr>
              <a:defRPr/>
            </a:pPr>
            <a:fld id="{FAF5195E-9E11-4B05-87B8-64E1C413BC3F}"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87717588-9E7A-4D8D-A50A-DBDBC59CDDB4}" type="slidenum">
              <a:rPr lang="en-US"/>
              <a:pPr>
                <a:defRPr/>
              </a:pPr>
              <a:t>‹N›</a:t>
            </a:fld>
            <a:endParaRPr lang="en-US"/>
          </a:p>
        </p:txBody>
      </p:sp>
    </p:spTree>
    <p:extLst>
      <p:ext uri="{BB962C8B-B14F-4D97-AF65-F5344CB8AC3E}">
        <p14:creationId xmlns:p14="http://schemas.microsoft.com/office/powerpoint/2010/main" val="37528358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questions contact">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4114800" y="1676400"/>
            <a:ext cx="3048000" cy="3505200"/>
          </a:xfrm>
        </p:spPr>
        <p:txBody>
          <a:bodyPr/>
          <a:lstStyle>
            <a:lvl1pPr marL="0" indent="0" algn="ctr">
              <a:lnSpc>
                <a:spcPts val="1600"/>
              </a:lnSpc>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12" name="Slide Number Placeholder 11" hidden="1"/>
          <p:cNvSpPr>
            <a:spLocks noGrp="1"/>
          </p:cNvSpPr>
          <p:nvPr>
            <p:ph type="sldNum" sz="quarter" idx="14"/>
          </p:nvPr>
        </p:nvSpPr>
        <p:spPr/>
        <p:txBody>
          <a:bodyPr/>
          <a:lstStyle/>
          <a:p>
            <a:fld id="{81582BD6-FC20-4557-852B-8433F8572D30}" type="slidenum">
              <a:rPr lang="en-US" smtClean="0"/>
              <a:pPr/>
              <a:t>‹N›</a:t>
            </a:fld>
            <a:endParaRPr lang="en-US" dirty="0"/>
          </a:p>
        </p:txBody>
      </p:sp>
      <p:sp>
        <p:nvSpPr>
          <p:cNvPr id="13" name="Footer Placeholder 12" hidden="1"/>
          <p:cNvSpPr>
            <a:spLocks noGrp="1"/>
          </p:cNvSpPr>
          <p:nvPr>
            <p:ph type="ftr" sz="quarter" idx="15"/>
          </p:nvPr>
        </p:nvSpPr>
        <p:spPr/>
        <p:txBody>
          <a:bodyPr/>
          <a:lstStyle/>
          <a:p>
            <a:r>
              <a:rPr lang="en-US"/>
              <a:t>Copyright 2010</a:t>
            </a:r>
            <a:endParaRPr lang="en-US" dirty="0"/>
          </a:p>
        </p:txBody>
      </p:sp>
      <p:sp>
        <p:nvSpPr>
          <p:cNvPr id="7" name="Title 1"/>
          <p:cNvSpPr>
            <a:spLocks noGrp="1"/>
          </p:cNvSpPr>
          <p:nvPr>
            <p:ph type="title"/>
          </p:nvPr>
        </p:nvSpPr>
        <p:spPr>
          <a:xfrm>
            <a:off x="1828800" y="274638"/>
            <a:ext cx="6858000" cy="1143000"/>
          </a:xfrm>
        </p:spPr>
        <p:txBody>
          <a:bodyPr/>
          <a:lstStyle/>
          <a:p>
            <a:r>
              <a:rPr lang="en-US"/>
              <a:t>Click to edit Master title style</a:t>
            </a:r>
          </a:p>
        </p:txBody>
      </p:sp>
    </p:spTree>
    <p:extLst>
      <p:ext uri="{BB962C8B-B14F-4D97-AF65-F5344CB8AC3E}">
        <p14:creationId xmlns:p14="http://schemas.microsoft.com/office/powerpoint/2010/main" val="6718356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obj" preserve="1">
  <p:cSld name="Theme Enabl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lvl1pPr>
          </a:lstStyle>
          <a:p>
            <a:r>
              <a:rPr lang="en-US" dirty="0"/>
              <a:t>Click to edit Master title style</a:t>
            </a:r>
          </a:p>
        </p:txBody>
      </p:sp>
      <p:sp>
        <p:nvSpPr>
          <p:cNvPr id="3" name="Content Placeholder 2"/>
          <p:cNvSpPr>
            <a:spLocks noGrp="1"/>
          </p:cNvSpPr>
          <p:nvPr>
            <p:ph idx="1"/>
          </p:nvPr>
        </p:nvSpPr>
        <p:spPr>
          <a:xfrm>
            <a:off x="2209800" y="1798637"/>
            <a:ext cx="6477000" cy="45259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hidden="1"/>
          <p:cNvSpPr>
            <a:spLocks noGrp="1"/>
          </p:cNvSpPr>
          <p:nvPr>
            <p:ph type="dt" sz="half" idx="10"/>
          </p:nvPr>
        </p:nvSpPr>
        <p:spPr/>
        <p:txBody>
          <a:bodyPr/>
          <a:lstStyle>
            <a:lvl1pPr>
              <a:defRPr/>
            </a:lvl1pPr>
          </a:lstStyle>
          <a:p>
            <a:pPr>
              <a:defRPr/>
            </a:pPr>
            <a:fld id="{843CBAC7-DBB2-457C-BFBD-477807BB6796}"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922B5002-A096-42A8-A117-2B3C7EAFA73C}" type="slidenum">
              <a:rPr lang="en-US"/>
              <a:pPr>
                <a:defRPr/>
              </a:pPr>
              <a:t>‹N›</a:t>
            </a:fld>
            <a:endParaRPr lang="en-US"/>
          </a:p>
        </p:txBody>
      </p:sp>
    </p:spTree>
    <p:extLst>
      <p:ext uri="{BB962C8B-B14F-4D97-AF65-F5344CB8AC3E}">
        <p14:creationId xmlns:p14="http://schemas.microsoft.com/office/powerpoint/2010/main" val="3489016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1000"/>
                                        <p:tgtEl>
                                          <p:spTgt spid="3">
                                            <p:txEl>
                                              <p:pRg st="0" end="0"/>
                                            </p:tx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500"/>
                                        <p:tgtEl>
                                          <p:spTgt spid="3">
                                            <p:txEl>
                                              <p:pRg st="1" end="1"/>
                                            </p:txEl>
                                          </p:spTgt>
                                        </p:tgtEl>
                                      </p:cBhvr>
                                    </p:animEffect>
                                  </p:childTnLst>
                                </p:cTn>
                              </p:par>
                              <p:par>
                                <p:cTn id="14" presetID="10" presetClass="entr" presetSubtype="0" fill="hold" grpId="0" nodeType="withEffect">
                                  <p:stCondLst>
                                    <p:cond delay="70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500"/>
                                        <p:tgtEl>
                                          <p:spTgt spid="3">
                                            <p:txEl>
                                              <p:pRg st="3" end="3"/>
                                            </p:txEl>
                                          </p:spTgt>
                                        </p:tgtEl>
                                      </p:cBhvr>
                                    </p:animEffect>
                                  </p:childTnLst>
                                </p:cTn>
                              </p:par>
                              <p:par>
                                <p:cTn id="20" presetID="10" presetClass="entr" presetSubtype="0" fill="hold" grpId="0" nodeType="withEffect">
                                  <p:stCondLst>
                                    <p:cond delay="110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tmplLst>
          <p:tmpl lvl="1">
            <p:tnLst>
              <p:par>
                <p:cTn presetID="10" presetClass="entr" presetSubtype="0" fill="hold" nodeType="withEffect">
                  <p:stCondLst>
                    <p:cond delay="3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 lvl="2">
            <p:tnLst>
              <p:par>
                <p:cTn presetID="10" presetClass="entr" presetSubtype="0" fill="hold" nodeType="withEffect">
                  <p:stCondLst>
                    <p:cond delay="5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3">
            <p:tnLst>
              <p:par>
                <p:cTn presetID="10" presetClass="entr" presetSubtype="0" fill="hold" nodeType="withEffect">
                  <p:stCondLst>
                    <p:cond delay="7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4">
            <p:tnLst>
              <p:par>
                <p:cTn presetID="10" presetClass="entr" presetSubtype="0" fill="hold" nodeType="withEffect">
                  <p:stCondLst>
                    <p:cond delay="9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5">
            <p:tnLst>
              <p:par>
                <p:cTn presetID="10" presetClass="entr" presetSubtype="0" fill="hold" nodeType="withEffect">
                  <p:stCondLst>
                    <p:cond delay="11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219200" y="274638"/>
            <a:ext cx="6858000" cy="1143000"/>
          </a:xfrm>
        </p:spPr>
        <p:txBody>
          <a:bodyPr/>
          <a:lstStyle>
            <a:lvl1pPr algn="ctr">
              <a:defRPr/>
            </a:lvl1pPr>
          </a:lstStyle>
          <a:p>
            <a:r>
              <a:rPr lang="en-US" dirty="0"/>
              <a:t>Click to edit Master title style</a:t>
            </a:r>
          </a:p>
        </p:txBody>
      </p:sp>
      <p:sp>
        <p:nvSpPr>
          <p:cNvPr id="3" name="Date Placeholder 3" hidden="1"/>
          <p:cNvSpPr>
            <a:spLocks noGrp="1"/>
          </p:cNvSpPr>
          <p:nvPr>
            <p:ph type="dt" sz="half" idx="10"/>
          </p:nvPr>
        </p:nvSpPr>
        <p:spPr/>
        <p:txBody>
          <a:bodyPr/>
          <a:lstStyle>
            <a:lvl1pPr>
              <a:defRPr/>
            </a:lvl1pPr>
          </a:lstStyle>
          <a:p>
            <a:pPr>
              <a:defRPr/>
            </a:pPr>
            <a:fld id="{441C5259-6860-4AFA-9BEC-C178272C513A}" type="datetimeFigureOut">
              <a:rPr lang="en-US"/>
              <a:pPr>
                <a:defRPr/>
              </a:pPr>
              <a:t>1/17/2018</a:t>
            </a:fld>
            <a:endParaRPr lang="en-US"/>
          </a:p>
        </p:txBody>
      </p:sp>
      <p:sp>
        <p:nvSpPr>
          <p:cNvPr id="4" name="Footer Placeholder 4" hidden="1"/>
          <p:cNvSpPr>
            <a:spLocks noGrp="1"/>
          </p:cNvSpPr>
          <p:nvPr>
            <p:ph type="ftr" sz="quarter" idx="11"/>
          </p:nvPr>
        </p:nvSpPr>
        <p:spPr/>
        <p:txBody>
          <a:bodyPr/>
          <a:lstStyle>
            <a:lvl1pPr>
              <a:defRPr/>
            </a:lvl1pPr>
          </a:lstStyle>
          <a:p>
            <a:pPr>
              <a:defRPr/>
            </a:pPr>
            <a:endParaRPr lang="en-US"/>
          </a:p>
        </p:txBody>
      </p:sp>
      <p:sp>
        <p:nvSpPr>
          <p:cNvPr id="5" name="Slide Number Placeholder 5" hidden="1"/>
          <p:cNvSpPr>
            <a:spLocks noGrp="1"/>
          </p:cNvSpPr>
          <p:nvPr>
            <p:ph type="sldNum" sz="quarter" idx="12"/>
          </p:nvPr>
        </p:nvSpPr>
        <p:spPr/>
        <p:txBody>
          <a:bodyPr/>
          <a:lstStyle>
            <a:lvl1pPr>
              <a:defRPr/>
            </a:lvl1pPr>
          </a:lstStyle>
          <a:p>
            <a:pPr>
              <a:defRPr/>
            </a:pPr>
            <a:fld id="{4BD2E27B-15E4-456F-9AF3-283CC26C3431}" type="slidenum">
              <a:rPr lang="en-US"/>
              <a:pPr>
                <a:defRPr/>
              </a:pPr>
              <a:t>‹N›</a:t>
            </a:fld>
            <a:endParaRPr lang="en-US"/>
          </a:p>
        </p:txBody>
      </p:sp>
    </p:spTree>
    <p:extLst>
      <p:ext uri="{BB962C8B-B14F-4D97-AF65-F5344CB8AC3E}">
        <p14:creationId xmlns:p14="http://schemas.microsoft.com/office/powerpoint/2010/main" val="12871453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54287" y="2752725"/>
            <a:ext cx="5903913" cy="1362075"/>
          </a:xfrm>
        </p:spPr>
        <p:txBody>
          <a:bodyPr anchor="t"/>
          <a:lstStyle>
            <a:lvl1pPr algn="r">
              <a:defRPr sz="3600" b="1" cap="all"/>
            </a:lvl1pPr>
          </a:lstStyle>
          <a:p>
            <a:r>
              <a:rPr lang="en-US" dirty="0"/>
              <a:t>Click to edit Master title style</a:t>
            </a:r>
          </a:p>
        </p:txBody>
      </p:sp>
      <p:sp>
        <p:nvSpPr>
          <p:cNvPr id="3" name="Text Placeholder 2"/>
          <p:cNvSpPr>
            <a:spLocks noGrp="1"/>
          </p:cNvSpPr>
          <p:nvPr>
            <p:ph type="body" idx="1"/>
          </p:nvPr>
        </p:nvSpPr>
        <p:spPr>
          <a:xfrm>
            <a:off x="2057400" y="1852613"/>
            <a:ext cx="5903913" cy="890587"/>
          </a:xfrm>
        </p:spPr>
        <p:txBody>
          <a:bodyPr anchor="b"/>
          <a:lstStyle>
            <a:lvl1pPr marL="0" indent="0" algn="r">
              <a:buNone/>
              <a:defRPr sz="2000">
                <a:solidFill>
                  <a:schemeClr val="accent4"/>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hidden="1"/>
          <p:cNvSpPr>
            <a:spLocks noGrp="1"/>
          </p:cNvSpPr>
          <p:nvPr>
            <p:ph type="dt" sz="half" idx="10"/>
          </p:nvPr>
        </p:nvSpPr>
        <p:spPr/>
        <p:txBody>
          <a:bodyPr/>
          <a:lstStyle>
            <a:lvl1pPr>
              <a:defRPr/>
            </a:lvl1pPr>
          </a:lstStyle>
          <a:p>
            <a:pPr>
              <a:defRPr/>
            </a:pPr>
            <a:fld id="{C3F3A0E9-461A-474B-AA23-291EAF656F98}" type="datetimeFigureOut">
              <a:rPr lang="en-US"/>
              <a:pPr>
                <a:defRPr/>
              </a:pPr>
              <a:t>1/17/2018</a:t>
            </a:fld>
            <a:endParaRPr lang="en-US"/>
          </a:p>
        </p:txBody>
      </p:sp>
      <p:sp>
        <p:nvSpPr>
          <p:cNvPr id="5" name="Footer Placeholder 4" hidden="1"/>
          <p:cNvSpPr>
            <a:spLocks noGrp="1"/>
          </p:cNvSpPr>
          <p:nvPr>
            <p:ph type="ftr" sz="quarter" idx="11"/>
          </p:nvPr>
        </p:nvSpPr>
        <p:spPr/>
        <p:txBody>
          <a:bodyPr/>
          <a:lstStyle>
            <a:lvl1pPr>
              <a:defRPr/>
            </a:lvl1pPr>
          </a:lstStyle>
          <a:p>
            <a:pPr>
              <a:defRPr/>
            </a:pPr>
            <a:endParaRPr lang="en-US"/>
          </a:p>
        </p:txBody>
      </p:sp>
      <p:sp>
        <p:nvSpPr>
          <p:cNvPr id="6" name="Slide Number Placeholder 5" hidden="1"/>
          <p:cNvSpPr>
            <a:spLocks noGrp="1"/>
          </p:cNvSpPr>
          <p:nvPr>
            <p:ph type="sldNum" sz="quarter" idx="12"/>
          </p:nvPr>
        </p:nvSpPr>
        <p:spPr/>
        <p:txBody>
          <a:bodyPr/>
          <a:lstStyle>
            <a:lvl1pPr>
              <a:defRPr/>
            </a:lvl1pPr>
          </a:lstStyle>
          <a:p>
            <a:pPr>
              <a:defRPr/>
            </a:pPr>
            <a:fld id="{F4ADFDC6-F77C-45A1-9373-15C82636879E}" type="slidenum">
              <a:rPr lang="en-US"/>
              <a:pPr>
                <a:defRPr/>
              </a:pPr>
              <a:t>‹N›</a:t>
            </a:fld>
            <a:endParaRPr lang="en-US"/>
          </a:p>
        </p:txBody>
      </p:sp>
    </p:spTree>
    <p:extLst>
      <p:ext uri="{BB962C8B-B14F-4D97-AF65-F5344CB8AC3E}">
        <p14:creationId xmlns:p14="http://schemas.microsoft.com/office/powerpoint/2010/main" val="256576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9800" y="1600200"/>
            <a:ext cx="3124200" cy="4525963"/>
          </a:xfrm>
        </p:spPr>
        <p:txBody>
          <a:bodyPr/>
          <a:lstStyle>
            <a:lvl1pPr>
              <a:defRPr sz="20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62600" y="1600200"/>
            <a:ext cx="3124200" cy="4525963"/>
          </a:xfrm>
        </p:spPr>
        <p:txBody>
          <a:bodyPr/>
          <a:lstStyle>
            <a:lvl1pPr>
              <a:defRPr sz="20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hidden="1"/>
          <p:cNvSpPr>
            <a:spLocks noGrp="1"/>
          </p:cNvSpPr>
          <p:nvPr>
            <p:ph type="dt" sz="half" idx="10"/>
          </p:nvPr>
        </p:nvSpPr>
        <p:spPr/>
        <p:txBody>
          <a:bodyPr/>
          <a:lstStyle>
            <a:lvl1pPr>
              <a:defRPr/>
            </a:lvl1pPr>
          </a:lstStyle>
          <a:p>
            <a:pPr>
              <a:defRPr/>
            </a:pPr>
            <a:fld id="{63CBFF8E-1F7A-4EBB-95D8-E9DB719FCFB6}"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7F2E2E7B-20E1-4D93-98C8-63980C53E4A9}" type="slidenum">
              <a:rPr lang="en-US"/>
              <a:pPr>
                <a:defRPr/>
              </a:pPr>
              <a:t>‹N›</a:t>
            </a:fld>
            <a:endParaRPr lang="en-US"/>
          </a:p>
        </p:txBody>
      </p:sp>
    </p:spTree>
    <p:extLst>
      <p:ext uri="{BB962C8B-B14F-4D97-AF65-F5344CB8AC3E}">
        <p14:creationId xmlns:p14="http://schemas.microsoft.com/office/powerpoint/2010/main" val="2990606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2132012" y="1535113"/>
            <a:ext cx="3125788"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2132012" y="2174875"/>
            <a:ext cx="3125788" cy="3951288"/>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559784" y="1535113"/>
            <a:ext cx="3127016"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5559784" y="2174875"/>
            <a:ext cx="3127016" cy="3951288"/>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hidden="1"/>
          <p:cNvSpPr>
            <a:spLocks noGrp="1"/>
          </p:cNvSpPr>
          <p:nvPr>
            <p:ph type="dt" sz="half" idx="10"/>
          </p:nvPr>
        </p:nvSpPr>
        <p:spPr/>
        <p:txBody>
          <a:bodyPr/>
          <a:lstStyle>
            <a:lvl1pPr>
              <a:defRPr/>
            </a:lvl1pPr>
          </a:lstStyle>
          <a:p>
            <a:pPr>
              <a:defRPr/>
            </a:pPr>
            <a:fld id="{9451F713-8BED-4C53-BE7E-6C701226DDBE}" type="datetimeFigureOut">
              <a:rPr lang="en-US"/>
              <a:pPr>
                <a:defRPr/>
              </a:pPr>
              <a:t>1/17/2018</a:t>
            </a:fld>
            <a:endParaRPr lang="en-US"/>
          </a:p>
        </p:txBody>
      </p:sp>
      <p:sp>
        <p:nvSpPr>
          <p:cNvPr id="8" name="Footer Placeholder 4" hidden="1"/>
          <p:cNvSpPr>
            <a:spLocks noGrp="1"/>
          </p:cNvSpPr>
          <p:nvPr>
            <p:ph type="ftr" sz="quarter" idx="11"/>
          </p:nvPr>
        </p:nvSpPr>
        <p:spPr/>
        <p:txBody>
          <a:bodyPr/>
          <a:lstStyle>
            <a:lvl1pPr>
              <a:defRPr/>
            </a:lvl1pPr>
          </a:lstStyle>
          <a:p>
            <a:pPr>
              <a:defRPr/>
            </a:pPr>
            <a:endParaRPr lang="en-US"/>
          </a:p>
        </p:txBody>
      </p:sp>
      <p:sp>
        <p:nvSpPr>
          <p:cNvPr id="9" name="Slide Number Placeholder 5" hidden="1"/>
          <p:cNvSpPr>
            <a:spLocks noGrp="1"/>
          </p:cNvSpPr>
          <p:nvPr>
            <p:ph type="sldNum" sz="quarter" idx="12"/>
          </p:nvPr>
        </p:nvSpPr>
        <p:spPr/>
        <p:txBody>
          <a:bodyPr/>
          <a:lstStyle>
            <a:lvl1pPr>
              <a:defRPr/>
            </a:lvl1pPr>
          </a:lstStyle>
          <a:p>
            <a:pPr>
              <a:defRPr/>
            </a:pPr>
            <a:fld id="{35F4C643-9C40-4EE5-938D-1DFDCB9E833E}" type="slidenum">
              <a:rPr lang="en-US"/>
              <a:pPr>
                <a:defRPr/>
              </a:pPr>
              <a:t>‹N›</a:t>
            </a:fld>
            <a:endParaRPr lang="en-US"/>
          </a:p>
        </p:txBody>
      </p:sp>
    </p:spTree>
    <p:extLst>
      <p:ext uri="{BB962C8B-B14F-4D97-AF65-F5344CB8AC3E}">
        <p14:creationId xmlns:p14="http://schemas.microsoft.com/office/powerpoint/2010/main" val="34575998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24000" y="285750"/>
            <a:ext cx="2438400" cy="1162050"/>
          </a:xfrm>
        </p:spPr>
        <p:txBody>
          <a:bodyPr anchor="b"/>
          <a:lstStyle>
            <a:lvl1pPr algn="l">
              <a:defRPr sz="2000" b="0"/>
            </a:lvl1pPr>
          </a:lstStyle>
          <a:p>
            <a:r>
              <a:rPr lang="en-US" dirty="0"/>
              <a:t>Click to edit Master title style</a:t>
            </a:r>
          </a:p>
        </p:txBody>
      </p:sp>
      <p:sp>
        <p:nvSpPr>
          <p:cNvPr id="3" name="Content Placeholder 2"/>
          <p:cNvSpPr>
            <a:spLocks noGrp="1"/>
          </p:cNvSpPr>
          <p:nvPr>
            <p:ph idx="1"/>
          </p:nvPr>
        </p:nvSpPr>
        <p:spPr>
          <a:xfrm>
            <a:off x="4191000" y="242887"/>
            <a:ext cx="41910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524000" y="1447800"/>
            <a:ext cx="2438400"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hidden="1"/>
          <p:cNvSpPr>
            <a:spLocks noGrp="1"/>
          </p:cNvSpPr>
          <p:nvPr>
            <p:ph type="dt" sz="half" idx="10"/>
          </p:nvPr>
        </p:nvSpPr>
        <p:spPr/>
        <p:txBody>
          <a:bodyPr/>
          <a:lstStyle>
            <a:lvl1pPr>
              <a:defRPr/>
            </a:lvl1pPr>
          </a:lstStyle>
          <a:p>
            <a:pPr>
              <a:defRPr/>
            </a:pPr>
            <a:fld id="{9E8D24BD-8D13-496D-A442-25470CC4CE47}"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F02271B5-D6CF-4B49-BE8D-9CBAD0BAECFC}" type="slidenum">
              <a:rPr lang="en-US"/>
              <a:pPr>
                <a:defRPr/>
              </a:pPr>
              <a:t>‹N›</a:t>
            </a:fld>
            <a:endParaRPr lang="en-US"/>
          </a:p>
        </p:txBody>
      </p:sp>
    </p:spTree>
    <p:extLst>
      <p:ext uri="{BB962C8B-B14F-4D97-AF65-F5344CB8AC3E}">
        <p14:creationId xmlns:p14="http://schemas.microsoft.com/office/powerpoint/2010/main" val="146635316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0" y="4416425"/>
            <a:ext cx="5486400" cy="566738"/>
          </a:xfrm>
        </p:spPr>
        <p:txBody>
          <a:bodyPr anchor="b"/>
          <a:lstStyle>
            <a:lvl1pPr algn="l">
              <a:defRPr sz="2000" b="0"/>
            </a:lvl1pPr>
          </a:lstStyle>
          <a:p>
            <a:r>
              <a:rPr lang="en-US" dirty="0"/>
              <a:t>Click to edit Master title style</a:t>
            </a:r>
          </a:p>
        </p:txBody>
      </p:sp>
      <p:sp>
        <p:nvSpPr>
          <p:cNvPr id="3" name="Picture Placeholder 2"/>
          <p:cNvSpPr>
            <a:spLocks noGrp="1"/>
          </p:cNvSpPr>
          <p:nvPr>
            <p:ph type="pic" idx="1"/>
          </p:nvPr>
        </p:nvSpPr>
        <p:spPr>
          <a:xfrm>
            <a:off x="1981200" y="228600"/>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3048000" y="4983163"/>
            <a:ext cx="5486400" cy="804862"/>
          </a:xfrm>
        </p:spPr>
        <p:txBody>
          <a:bodyPr/>
          <a:lstStyle>
            <a:lvl1pPr marL="0" indent="0" algn="l">
              <a:buNone/>
              <a:defRPr sz="14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hidden="1"/>
          <p:cNvSpPr>
            <a:spLocks noGrp="1"/>
          </p:cNvSpPr>
          <p:nvPr>
            <p:ph type="dt" sz="half" idx="10"/>
          </p:nvPr>
        </p:nvSpPr>
        <p:spPr/>
        <p:txBody>
          <a:bodyPr/>
          <a:lstStyle>
            <a:lvl1pPr>
              <a:defRPr/>
            </a:lvl1pPr>
          </a:lstStyle>
          <a:p>
            <a:pPr>
              <a:defRPr/>
            </a:pPr>
            <a:fld id="{FAF5195E-9E11-4B05-87B8-64E1C413BC3F}" type="datetimeFigureOut">
              <a:rPr lang="en-US"/>
              <a:pPr>
                <a:defRPr/>
              </a:pPr>
              <a:t>1/17/2018</a:t>
            </a:fld>
            <a:endParaRPr lang="en-US"/>
          </a:p>
        </p:txBody>
      </p:sp>
      <p:sp>
        <p:nvSpPr>
          <p:cNvPr id="6" name="Footer Placeholder 4" hidden="1"/>
          <p:cNvSpPr>
            <a:spLocks noGrp="1"/>
          </p:cNvSpPr>
          <p:nvPr>
            <p:ph type="ftr" sz="quarter" idx="11"/>
          </p:nvPr>
        </p:nvSpPr>
        <p:spPr/>
        <p:txBody>
          <a:bodyPr/>
          <a:lstStyle>
            <a:lvl1pPr>
              <a:defRPr/>
            </a:lvl1pPr>
          </a:lstStyle>
          <a:p>
            <a:pPr>
              <a:defRPr/>
            </a:pPr>
            <a:endParaRPr lang="en-US"/>
          </a:p>
        </p:txBody>
      </p:sp>
      <p:sp>
        <p:nvSpPr>
          <p:cNvPr id="7" name="Slide Number Placeholder 5" hidden="1"/>
          <p:cNvSpPr>
            <a:spLocks noGrp="1"/>
          </p:cNvSpPr>
          <p:nvPr>
            <p:ph type="sldNum" sz="quarter" idx="12"/>
          </p:nvPr>
        </p:nvSpPr>
        <p:spPr/>
        <p:txBody>
          <a:bodyPr/>
          <a:lstStyle>
            <a:lvl1pPr>
              <a:defRPr/>
            </a:lvl1pPr>
          </a:lstStyle>
          <a:p>
            <a:pPr>
              <a:defRPr/>
            </a:pPr>
            <a:fld id="{87717588-9E7A-4D8D-A50A-DBDBC59CDDB4}" type="slidenum">
              <a:rPr lang="en-US"/>
              <a:pPr>
                <a:defRPr/>
              </a:pPr>
              <a:t>‹N›</a:t>
            </a:fld>
            <a:endParaRPr lang="en-US"/>
          </a:p>
        </p:txBody>
      </p:sp>
    </p:spTree>
    <p:extLst>
      <p:ext uri="{BB962C8B-B14F-4D97-AF65-F5344CB8AC3E}">
        <p14:creationId xmlns:p14="http://schemas.microsoft.com/office/powerpoint/2010/main" val="268056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5" Type="http://schemas.openxmlformats.org/officeDocument/2006/relationships/theme" Target="../theme/theme2.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7000">
              <a:schemeClr val="bg1"/>
            </a:gs>
            <a:gs pos="100000">
              <a:schemeClr val="accent2">
                <a:lumMod val="40000"/>
                <a:lumOff val="60000"/>
              </a:schemeClr>
            </a:gs>
          </a:gsLst>
          <a:lin ang="4800000" scaled="0"/>
          <a:tileRect/>
        </a:gra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1828800" y="274638"/>
            <a:ext cx="6858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Text Placeholder 2"/>
          <p:cNvSpPr>
            <a:spLocks noGrp="1"/>
          </p:cNvSpPr>
          <p:nvPr>
            <p:ph type="body" idx="1"/>
          </p:nvPr>
        </p:nvSpPr>
        <p:spPr bwMode="auto">
          <a:xfrm>
            <a:off x="2209800" y="1600200"/>
            <a:ext cx="64770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hidden="1"/>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95365369-DF42-416A-B163-4302C526F364}" type="datetimeFigureOut">
              <a:rPr lang="en-US"/>
              <a:pPr>
                <a:defRPr/>
              </a:pPr>
              <a:t>1/17/2018</a:t>
            </a:fld>
            <a:endParaRPr lang="en-US"/>
          </a:p>
        </p:txBody>
      </p:sp>
      <p:sp>
        <p:nvSpPr>
          <p:cNvPr id="5" name="Footer Placeholder 4" hidden="1"/>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a:defRPr/>
            </a:pPr>
            <a:endParaRPr lang="en-US"/>
          </a:p>
        </p:txBody>
      </p:sp>
      <p:sp>
        <p:nvSpPr>
          <p:cNvPr id="6" name="Slide Number Placeholder 5" hidden="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810CEE99-48CD-42DC-B5DA-BE2ADBA336A5}" type="slidenum">
              <a:rPr lang="en-US"/>
              <a:pPr>
                <a:defRPr/>
              </a:pPr>
              <a:t>‹N›</a:t>
            </a:fld>
            <a:endParaRPr lang="en-US"/>
          </a:p>
        </p:txBody>
      </p:sp>
      <p:sp>
        <p:nvSpPr>
          <p:cNvPr id="25" name="backdrop"/>
          <p:cNvSpPr/>
          <p:nvPr userDrawn="1"/>
        </p:nvSpPr>
        <p:spPr>
          <a:xfrm>
            <a:off x="-57168" y="4127638"/>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100000">
                <a:schemeClr val="accent3"/>
              </a:gs>
              <a:gs pos="1000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6" name="dark_swoosh"/>
          <p:cNvSpPr/>
          <p:nvPr userDrawn="1"/>
        </p:nvSpPr>
        <p:spPr>
          <a:xfrm>
            <a:off x="871540" y="5951640"/>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dark_swoosh2"/>
          <p:cNvSpPr/>
          <p:nvPr userDrawn="1"/>
        </p:nvSpPr>
        <p:spPr>
          <a:xfrm rot="10800000">
            <a:off x="-381934" y="6184836"/>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mall_white_top_swoosh"/>
          <p:cNvSpPr/>
          <p:nvPr userDrawn="1"/>
        </p:nvSpPr>
        <p:spPr>
          <a:xfrm>
            <a:off x="2867022" y="4436779"/>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small_swoosh_lft"/>
          <p:cNvSpPr/>
          <p:nvPr userDrawn="1"/>
        </p:nvSpPr>
        <p:spPr>
          <a:xfrm rot="10800000">
            <a:off x="-258242" y="5360242"/>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small_white_swoosh_lft"/>
          <p:cNvSpPr/>
          <p:nvPr userDrawn="1"/>
        </p:nvSpPr>
        <p:spPr>
          <a:xfrm rot="10800000">
            <a:off x="282054" y="5629054"/>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range_swoosh"/>
          <p:cNvSpPr/>
          <p:nvPr userDrawn="1"/>
        </p:nvSpPr>
        <p:spPr>
          <a:xfrm>
            <a:off x="19050" y="4765392"/>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op_swoosh"/>
          <p:cNvSpPr/>
          <p:nvPr userDrawn="1"/>
        </p:nvSpPr>
        <p:spPr>
          <a:xfrm>
            <a:off x="-143520" y="4452671"/>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hin_white"/>
          <p:cNvSpPr/>
          <p:nvPr userDrawn="1"/>
        </p:nvSpPr>
        <p:spPr>
          <a:xfrm>
            <a:off x="1371603" y="4718114"/>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small_wht_swoosh_rt"/>
          <p:cNvSpPr/>
          <p:nvPr userDrawn="1"/>
        </p:nvSpPr>
        <p:spPr>
          <a:xfrm>
            <a:off x="5105400" y="5913152"/>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small_swoosh_lft"/>
          <p:cNvSpPr/>
          <p:nvPr userDrawn="1"/>
        </p:nvSpPr>
        <p:spPr>
          <a:xfrm rot="10800000">
            <a:off x="-225471" y="4468656"/>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op_blue"/>
          <p:cNvSpPr/>
          <p:nvPr userDrawn="1"/>
        </p:nvSpPr>
        <p:spPr>
          <a:xfrm>
            <a:off x="-23810" y="4176064"/>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small_white_swoosh_lft"/>
          <p:cNvSpPr/>
          <p:nvPr userDrawn="1"/>
        </p:nvSpPr>
        <p:spPr>
          <a:xfrm rot="20739531">
            <a:off x="6425992" y="7684459"/>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mall_swoosh_lft"/>
          <p:cNvSpPr/>
          <p:nvPr userDrawn="1"/>
        </p:nvSpPr>
        <p:spPr>
          <a:xfrm rot="21245004">
            <a:off x="5912740" y="6065466"/>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small_white_swoosh_lft"/>
          <p:cNvSpPr/>
          <p:nvPr userDrawn="1"/>
        </p:nvSpPr>
        <p:spPr>
          <a:xfrm rot="573906">
            <a:off x="4492551" y="665124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 bg1="lt1" tx1="dk1" bg2="lt2" tx2="dk2" accent1="accent1" accent2="accent2" accent3="accent3" accent4="accent4" accent5="accent5" accent6="accent6" hlink="hlink" folHlink="folHlink"/>
  <p:sldLayoutIdLst>
    <p:sldLayoutId id="2147483671" r:id="rId1"/>
    <p:sldLayoutId id="2147483677" r:id="rId2"/>
    <p:sldLayoutId id="2147483678" r:id="rId3"/>
    <p:sldLayoutId id="2147483665" r:id="rId4"/>
    <p:sldLayoutId id="2147483662" r:id="rId5"/>
    <p:sldLayoutId id="2147483663" r:id="rId6"/>
    <p:sldLayoutId id="2147483664" r:id="rId7"/>
    <p:sldLayoutId id="2147483667" r:id="rId8"/>
    <p:sldLayoutId id="2147483668" r:id="rId9"/>
  </p:sldLayoutIdLst>
  <p:txStyles>
    <p:titleStyle>
      <a:lvl1pPr algn="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Impact" pitchFamily="34" charset="0"/>
        </a:defRPr>
      </a:lvl2pPr>
      <a:lvl3pPr algn="ctr" rtl="0" fontAlgn="base">
        <a:spcBef>
          <a:spcPct val="0"/>
        </a:spcBef>
        <a:spcAft>
          <a:spcPct val="0"/>
        </a:spcAft>
        <a:defRPr sz="4400">
          <a:solidFill>
            <a:schemeClr val="tx1"/>
          </a:solidFill>
          <a:latin typeface="Impact" pitchFamily="34" charset="0"/>
        </a:defRPr>
      </a:lvl3pPr>
      <a:lvl4pPr algn="ctr" rtl="0" fontAlgn="base">
        <a:spcBef>
          <a:spcPct val="0"/>
        </a:spcBef>
        <a:spcAft>
          <a:spcPct val="0"/>
        </a:spcAft>
        <a:defRPr sz="4400">
          <a:solidFill>
            <a:schemeClr val="tx1"/>
          </a:solidFill>
          <a:latin typeface="Impact" pitchFamily="34" charset="0"/>
        </a:defRPr>
      </a:lvl4pPr>
      <a:lvl5pPr algn="ctr" rtl="0" fontAlgn="base">
        <a:spcBef>
          <a:spcPct val="0"/>
        </a:spcBef>
        <a:spcAft>
          <a:spcPct val="0"/>
        </a:spcAft>
        <a:defRPr sz="4400">
          <a:solidFill>
            <a:schemeClr val="tx1"/>
          </a:solidFill>
          <a:latin typeface="Impact" pitchFamily="34" charset="0"/>
        </a:defRPr>
      </a:lvl5pPr>
      <a:lvl6pPr marL="457200" algn="ctr" rtl="0" fontAlgn="base">
        <a:spcBef>
          <a:spcPct val="0"/>
        </a:spcBef>
        <a:spcAft>
          <a:spcPct val="0"/>
        </a:spcAft>
        <a:defRPr sz="4400">
          <a:solidFill>
            <a:schemeClr val="tx1"/>
          </a:solidFill>
          <a:latin typeface="Impact" pitchFamily="34" charset="0"/>
        </a:defRPr>
      </a:lvl6pPr>
      <a:lvl7pPr marL="914400" algn="ctr" rtl="0" fontAlgn="base">
        <a:spcBef>
          <a:spcPct val="0"/>
        </a:spcBef>
        <a:spcAft>
          <a:spcPct val="0"/>
        </a:spcAft>
        <a:defRPr sz="4400">
          <a:solidFill>
            <a:schemeClr val="tx1"/>
          </a:solidFill>
          <a:latin typeface="Impact" pitchFamily="34" charset="0"/>
        </a:defRPr>
      </a:lvl7pPr>
      <a:lvl8pPr marL="1371600" algn="ctr" rtl="0" fontAlgn="base">
        <a:spcBef>
          <a:spcPct val="0"/>
        </a:spcBef>
        <a:spcAft>
          <a:spcPct val="0"/>
        </a:spcAft>
        <a:defRPr sz="4400">
          <a:solidFill>
            <a:schemeClr val="tx1"/>
          </a:solidFill>
          <a:latin typeface="Impact" pitchFamily="34" charset="0"/>
        </a:defRPr>
      </a:lvl8pPr>
      <a:lvl9pPr marL="1828800" algn="ctr" rtl="0" fontAlgn="base">
        <a:spcBef>
          <a:spcPct val="0"/>
        </a:spcBef>
        <a:spcAft>
          <a:spcPct val="0"/>
        </a:spcAft>
        <a:defRPr sz="4400">
          <a:solidFill>
            <a:schemeClr val="tx1"/>
          </a:solidFill>
          <a:latin typeface="Impact" pitchFamily="34" charset="0"/>
        </a:defRPr>
      </a:lvl9pPr>
    </p:titleStyle>
    <p:bodyStyle>
      <a:lvl1pPr marL="0" indent="0" algn="l" rtl="0" fontAlgn="base">
        <a:spcBef>
          <a:spcPct val="20000"/>
        </a:spcBef>
        <a:spcAft>
          <a:spcPct val="0"/>
        </a:spcAft>
        <a:buFontTx/>
        <a:buNone/>
        <a:defRPr sz="2000" kern="1200">
          <a:solidFill>
            <a:schemeClr val="tx1"/>
          </a:solidFill>
          <a:latin typeface="+mn-lt"/>
          <a:ea typeface="+mn-ea"/>
          <a:cs typeface="+mn-cs"/>
        </a:defRPr>
      </a:lvl1pPr>
      <a:lvl2pPr marL="457200" indent="0" algn="l" rtl="0" fontAlgn="base">
        <a:spcBef>
          <a:spcPct val="20000"/>
        </a:spcBef>
        <a:spcAft>
          <a:spcPct val="0"/>
        </a:spcAft>
        <a:buFontTx/>
        <a:buNone/>
        <a:defRPr sz="2000" kern="1200">
          <a:solidFill>
            <a:schemeClr val="tx1"/>
          </a:solidFill>
          <a:latin typeface="+mn-lt"/>
          <a:ea typeface="+mn-ea"/>
          <a:cs typeface="+mn-cs"/>
        </a:defRPr>
      </a:lvl2pPr>
      <a:lvl3pPr marL="914400" indent="0" algn="l" rtl="0" fontAlgn="base">
        <a:spcBef>
          <a:spcPct val="20000"/>
        </a:spcBef>
        <a:spcAft>
          <a:spcPct val="0"/>
        </a:spcAft>
        <a:buFontTx/>
        <a:buNone/>
        <a:defRPr sz="2000" kern="1200">
          <a:solidFill>
            <a:schemeClr val="tx1"/>
          </a:solidFill>
          <a:latin typeface="+mn-lt"/>
          <a:ea typeface="+mn-ea"/>
          <a:cs typeface="+mn-cs"/>
        </a:defRPr>
      </a:lvl3pPr>
      <a:lvl4pPr marL="1371600" indent="0" algn="l" rtl="0" fontAlgn="base">
        <a:spcBef>
          <a:spcPct val="20000"/>
        </a:spcBef>
        <a:spcAft>
          <a:spcPct val="0"/>
        </a:spcAft>
        <a:buFontTx/>
        <a:buNone/>
        <a:defRPr sz="2000" kern="1200">
          <a:solidFill>
            <a:schemeClr val="tx1"/>
          </a:solidFill>
          <a:latin typeface="+mn-lt"/>
          <a:ea typeface="+mn-ea"/>
          <a:cs typeface="+mn-cs"/>
        </a:defRPr>
      </a:lvl4pPr>
      <a:lvl5pPr marL="1828800" indent="0" algn="l" rtl="0" fontAlgn="base">
        <a:spcBef>
          <a:spcPct val="20000"/>
        </a:spcBef>
        <a:spcAft>
          <a:spcPct val="0"/>
        </a:spcAft>
        <a:buFontTx/>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7000">
              <a:schemeClr val="bg1"/>
            </a:gs>
            <a:gs pos="100000">
              <a:schemeClr val="accent2">
                <a:lumMod val="40000"/>
                <a:lumOff val="60000"/>
              </a:schemeClr>
            </a:gs>
          </a:gsLst>
          <a:lin ang="4800000" scaled="0"/>
          <a:tileRect/>
        </a:gra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1828800" y="274638"/>
            <a:ext cx="6858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Text Placeholder 2"/>
          <p:cNvSpPr>
            <a:spLocks noGrp="1"/>
          </p:cNvSpPr>
          <p:nvPr>
            <p:ph type="body" idx="1"/>
          </p:nvPr>
        </p:nvSpPr>
        <p:spPr bwMode="auto">
          <a:xfrm>
            <a:off x="2209800" y="1600200"/>
            <a:ext cx="64770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hidden="1"/>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95365369-DF42-416A-B163-4302C526F364}" type="datetimeFigureOut">
              <a:rPr lang="en-US"/>
              <a:pPr>
                <a:defRPr/>
              </a:pPr>
              <a:t>1/17/2018</a:t>
            </a:fld>
            <a:endParaRPr lang="en-US"/>
          </a:p>
        </p:txBody>
      </p:sp>
      <p:sp>
        <p:nvSpPr>
          <p:cNvPr id="5" name="Footer Placeholder 4" hidden="1"/>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a:defRPr/>
            </a:pPr>
            <a:endParaRPr lang="en-US"/>
          </a:p>
        </p:txBody>
      </p:sp>
      <p:sp>
        <p:nvSpPr>
          <p:cNvPr id="6" name="Slide Number Placeholder 5" hidden="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810CEE99-48CD-42DC-B5DA-BE2ADBA336A5}" type="slidenum">
              <a:rPr lang="en-US"/>
              <a:pPr>
                <a:defRPr/>
              </a:pPr>
              <a:t>‹N›</a:t>
            </a:fld>
            <a:endParaRPr lang="en-US"/>
          </a:p>
        </p:txBody>
      </p:sp>
      <p:sp>
        <p:nvSpPr>
          <p:cNvPr id="25" name="backdrop"/>
          <p:cNvSpPr/>
          <p:nvPr userDrawn="1"/>
        </p:nvSpPr>
        <p:spPr>
          <a:xfrm>
            <a:off x="-57168" y="4127638"/>
            <a:ext cx="9737363" cy="5135704"/>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884 w 9784968"/>
              <a:gd name="connsiteY0" fmla="*/ 409086 h 2630848"/>
              <a:gd name="connsiteX1" fmla="*/ 2296411 w 9784968"/>
              <a:gd name="connsiteY1" fmla="*/ 418611 h 2630848"/>
              <a:gd name="connsiteX2" fmla="*/ 4953884 w 9784968"/>
              <a:gd name="connsiteY2" fmla="*/ 1852124 h 2630848"/>
              <a:gd name="connsiteX3" fmla="*/ 7416097 w 9784968"/>
              <a:gd name="connsiteY3" fmla="*/ 2128346 h 2630848"/>
              <a:gd name="connsiteX4" fmla="*/ 9530646 w 9784968"/>
              <a:gd name="connsiteY4" fmla="*/ 261448 h 2630848"/>
              <a:gd name="connsiteX5" fmla="*/ 9521122 w 9784968"/>
              <a:gd name="connsiteY5" fmla="*/ 1423496 h 2630848"/>
              <a:gd name="connsiteX6" fmla="*/ 7492295 w 9784968"/>
              <a:gd name="connsiteY6" fmla="*/ 2576020 h 2630848"/>
              <a:gd name="connsiteX7" fmla="*/ 4901497 w 9784968"/>
              <a:gd name="connsiteY7" fmla="*/ 2047385 h 2630848"/>
              <a:gd name="connsiteX8" fmla="*/ 2244023 w 9784968"/>
              <a:gd name="connsiteY8" fmla="*/ 551962 h 2630848"/>
              <a:gd name="connsiteX9" fmla="*/ 884 w 9784968"/>
              <a:gd name="connsiteY9" fmla="*/ 2064054 h 2630848"/>
              <a:gd name="connsiteX10" fmla="*/ 884 w 9784968"/>
              <a:gd name="connsiteY10" fmla="*/ 409086 h 2630848"/>
              <a:gd name="connsiteX0" fmla="*/ 512 w 9784596"/>
              <a:gd name="connsiteY0" fmla="*/ 409086 h 4831066"/>
              <a:gd name="connsiteX1" fmla="*/ 2296039 w 9784596"/>
              <a:gd name="connsiteY1" fmla="*/ 418611 h 4831066"/>
              <a:gd name="connsiteX2" fmla="*/ 4953512 w 9784596"/>
              <a:gd name="connsiteY2" fmla="*/ 1852124 h 4831066"/>
              <a:gd name="connsiteX3" fmla="*/ 7415725 w 9784596"/>
              <a:gd name="connsiteY3" fmla="*/ 2128346 h 4831066"/>
              <a:gd name="connsiteX4" fmla="*/ 9530274 w 9784596"/>
              <a:gd name="connsiteY4" fmla="*/ 261448 h 4831066"/>
              <a:gd name="connsiteX5" fmla="*/ 9520750 w 9784596"/>
              <a:gd name="connsiteY5" fmla="*/ 1423496 h 4831066"/>
              <a:gd name="connsiteX6" fmla="*/ 7491923 w 9784596"/>
              <a:gd name="connsiteY6" fmla="*/ 2576020 h 4831066"/>
              <a:gd name="connsiteX7" fmla="*/ 4901125 w 9784596"/>
              <a:gd name="connsiteY7" fmla="*/ 2047385 h 4831066"/>
              <a:gd name="connsiteX8" fmla="*/ 2243651 w 9784596"/>
              <a:gd name="connsiteY8" fmla="*/ 551962 h 4831066"/>
              <a:gd name="connsiteX9" fmla="*/ 10037 w 9784596"/>
              <a:gd name="connsiteY9" fmla="*/ 4831066 h 4831066"/>
              <a:gd name="connsiteX10" fmla="*/ 512 w 9784596"/>
              <a:gd name="connsiteY10" fmla="*/ 409086 h 4831066"/>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69213"/>
              <a:gd name="connsiteX1" fmla="*/ 2305052 w 9793609"/>
              <a:gd name="connsiteY1" fmla="*/ 418611 h 5069213"/>
              <a:gd name="connsiteX2" fmla="*/ 4962525 w 9793609"/>
              <a:gd name="connsiteY2" fmla="*/ 1852124 h 5069213"/>
              <a:gd name="connsiteX3" fmla="*/ 7424738 w 9793609"/>
              <a:gd name="connsiteY3" fmla="*/ 2128346 h 5069213"/>
              <a:gd name="connsiteX4" fmla="*/ 9539287 w 9793609"/>
              <a:gd name="connsiteY4" fmla="*/ 261448 h 5069213"/>
              <a:gd name="connsiteX5" fmla="*/ 9529763 w 9793609"/>
              <a:gd name="connsiteY5" fmla="*/ 1423496 h 5069213"/>
              <a:gd name="connsiteX6" fmla="*/ 7500936 w 9793609"/>
              <a:gd name="connsiteY6" fmla="*/ 2576020 h 5069213"/>
              <a:gd name="connsiteX7" fmla="*/ 4910138 w 9793609"/>
              <a:gd name="connsiteY7" fmla="*/ 2047385 h 5069213"/>
              <a:gd name="connsiteX8" fmla="*/ 2252664 w 9793609"/>
              <a:gd name="connsiteY8" fmla="*/ 551962 h 5069213"/>
              <a:gd name="connsiteX9" fmla="*/ 0 w 9793609"/>
              <a:gd name="connsiteY9" fmla="*/ 5069191 h 5069213"/>
              <a:gd name="connsiteX10" fmla="*/ 9525 w 9793609"/>
              <a:gd name="connsiteY10" fmla="*/ 409086 h 5069213"/>
              <a:gd name="connsiteX0" fmla="*/ 9525 w 9793609"/>
              <a:gd name="connsiteY0" fmla="*/ 409086 h 5069191"/>
              <a:gd name="connsiteX1" fmla="*/ 2305052 w 9793609"/>
              <a:gd name="connsiteY1" fmla="*/ 418611 h 5069191"/>
              <a:gd name="connsiteX2" fmla="*/ 4962525 w 9793609"/>
              <a:gd name="connsiteY2" fmla="*/ 1852124 h 5069191"/>
              <a:gd name="connsiteX3" fmla="*/ 7424738 w 9793609"/>
              <a:gd name="connsiteY3" fmla="*/ 2128346 h 5069191"/>
              <a:gd name="connsiteX4" fmla="*/ 9539287 w 9793609"/>
              <a:gd name="connsiteY4" fmla="*/ 261448 h 5069191"/>
              <a:gd name="connsiteX5" fmla="*/ 9529763 w 9793609"/>
              <a:gd name="connsiteY5" fmla="*/ 1423496 h 5069191"/>
              <a:gd name="connsiteX6" fmla="*/ 7500936 w 9793609"/>
              <a:gd name="connsiteY6" fmla="*/ 2576020 h 5069191"/>
              <a:gd name="connsiteX7" fmla="*/ 4910138 w 9793609"/>
              <a:gd name="connsiteY7" fmla="*/ 2047385 h 5069191"/>
              <a:gd name="connsiteX8" fmla="*/ 2252664 w 9793609"/>
              <a:gd name="connsiteY8" fmla="*/ 551962 h 5069191"/>
              <a:gd name="connsiteX9" fmla="*/ 0 w 9793609"/>
              <a:gd name="connsiteY9" fmla="*/ 5069191 h 5069191"/>
              <a:gd name="connsiteX10" fmla="*/ 9525 w 9793609"/>
              <a:gd name="connsiteY10" fmla="*/ 409086 h 5069191"/>
              <a:gd name="connsiteX0" fmla="*/ 9525 w 9793609"/>
              <a:gd name="connsiteY0" fmla="*/ 409086 h 5087413"/>
              <a:gd name="connsiteX1" fmla="*/ 2305052 w 9793609"/>
              <a:gd name="connsiteY1" fmla="*/ 418611 h 5087413"/>
              <a:gd name="connsiteX2" fmla="*/ 4962525 w 9793609"/>
              <a:gd name="connsiteY2" fmla="*/ 1852124 h 5087413"/>
              <a:gd name="connsiteX3" fmla="*/ 7424738 w 9793609"/>
              <a:gd name="connsiteY3" fmla="*/ 2128346 h 5087413"/>
              <a:gd name="connsiteX4" fmla="*/ 9539287 w 9793609"/>
              <a:gd name="connsiteY4" fmla="*/ 261448 h 5087413"/>
              <a:gd name="connsiteX5" fmla="*/ 9529763 w 9793609"/>
              <a:gd name="connsiteY5" fmla="*/ 1423496 h 5087413"/>
              <a:gd name="connsiteX6" fmla="*/ 7500936 w 9793609"/>
              <a:gd name="connsiteY6" fmla="*/ 2576020 h 5087413"/>
              <a:gd name="connsiteX7" fmla="*/ 4910138 w 9793609"/>
              <a:gd name="connsiteY7" fmla="*/ 2047385 h 5087413"/>
              <a:gd name="connsiteX8" fmla="*/ 0 w 9793609"/>
              <a:gd name="connsiteY8" fmla="*/ 5069191 h 5087413"/>
              <a:gd name="connsiteX9" fmla="*/ 9525 w 9793609"/>
              <a:gd name="connsiteY9" fmla="*/ 409086 h 5087413"/>
              <a:gd name="connsiteX0" fmla="*/ 9525 w 9793609"/>
              <a:gd name="connsiteY0" fmla="*/ 409086 h 5108247"/>
              <a:gd name="connsiteX1" fmla="*/ 2305052 w 9793609"/>
              <a:gd name="connsiteY1" fmla="*/ 418611 h 5108247"/>
              <a:gd name="connsiteX2" fmla="*/ 4962525 w 9793609"/>
              <a:gd name="connsiteY2" fmla="*/ 1852124 h 5108247"/>
              <a:gd name="connsiteX3" fmla="*/ 7424738 w 9793609"/>
              <a:gd name="connsiteY3" fmla="*/ 2128346 h 5108247"/>
              <a:gd name="connsiteX4" fmla="*/ 9539287 w 9793609"/>
              <a:gd name="connsiteY4" fmla="*/ 261448 h 5108247"/>
              <a:gd name="connsiteX5" fmla="*/ 9529763 w 9793609"/>
              <a:gd name="connsiteY5" fmla="*/ 1423496 h 5108247"/>
              <a:gd name="connsiteX6" fmla="*/ 7500936 w 9793609"/>
              <a:gd name="connsiteY6" fmla="*/ 2576020 h 5108247"/>
              <a:gd name="connsiteX7" fmla="*/ 0 w 9793609"/>
              <a:gd name="connsiteY7" fmla="*/ 5069191 h 5108247"/>
              <a:gd name="connsiteX8" fmla="*/ 9525 w 9793609"/>
              <a:gd name="connsiteY8" fmla="*/ 409086 h 5108247"/>
              <a:gd name="connsiteX0" fmla="*/ 9525 w 9984885"/>
              <a:gd name="connsiteY0" fmla="*/ 456724 h 5454520"/>
              <a:gd name="connsiteX1" fmla="*/ 2305052 w 9984885"/>
              <a:gd name="connsiteY1" fmla="*/ 466249 h 5454520"/>
              <a:gd name="connsiteX2" fmla="*/ 4962525 w 9984885"/>
              <a:gd name="connsiteY2" fmla="*/ 1899762 h 5454520"/>
              <a:gd name="connsiteX3" fmla="*/ 7424738 w 9984885"/>
              <a:gd name="connsiteY3" fmla="*/ 2175984 h 5454520"/>
              <a:gd name="connsiteX4" fmla="*/ 9539287 w 9984885"/>
              <a:gd name="connsiteY4" fmla="*/ 309086 h 5454520"/>
              <a:gd name="connsiteX5" fmla="*/ 9529763 w 9984885"/>
              <a:gd name="connsiteY5" fmla="*/ 1471134 h 5454520"/>
              <a:gd name="connsiteX6" fmla="*/ 9196386 w 9984885"/>
              <a:gd name="connsiteY6" fmla="*/ 5062058 h 5454520"/>
              <a:gd name="connsiteX7" fmla="*/ 0 w 9984885"/>
              <a:gd name="connsiteY7" fmla="*/ 5116829 h 5454520"/>
              <a:gd name="connsiteX8" fmla="*/ 9525 w 9984885"/>
              <a:gd name="connsiteY8" fmla="*/ 456724 h 5454520"/>
              <a:gd name="connsiteX0" fmla="*/ 9525 w 10033527"/>
              <a:gd name="connsiteY0" fmla="*/ 456724 h 5279635"/>
              <a:gd name="connsiteX1" fmla="*/ 2305052 w 10033527"/>
              <a:gd name="connsiteY1" fmla="*/ 466249 h 5279635"/>
              <a:gd name="connsiteX2" fmla="*/ 4962525 w 10033527"/>
              <a:gd name="connsiteY2" fmla="*/ 1899762 h 5279635"/>
              <a:gd name="connsiteX3" fmla="*/ 7424738 w 10033527"/>
              <a:gd name="connsiteY3" fmla="*/ 2175984 h 5279635"/>
              <a:gd name="connsiteX4" fmla="*/ 9539287 w 10033527"/>
              <a:gd name="connsiteY4" fmla="*/ 309086 h 5279635"/>
              <a:gd name="connsiteX5" fmla="*/ 9529763 w 10033527"/>
              <a:gd name="connsiteY5" fmla="*/ 1471134 h 5279635"/>
              <a:gd name="connsiteX6" fmla="*/ 9196386 w 10033527"/>
              <a:gd name="connsiteY6" fmla="*/ 5062058 h 5279635"/>
              <a:gd name="connsiteX7" fmla="*/ 0 w 10033527"/>
              <a:gd name="connsiteY7" fmla="*/ 5116829 h 5279635"/>
              <a:gd name="connsiteX8" fmla="*/ 9525 w 10033527"/>
              <a:gd name="connsiteY8" fmla="*/ 456724 h 5279635"/>
              <a:gd name="connsiteX0" fmla="*/ 40969 w 10064971"/>
              <a:gd name="connsiteY0" fmla="*/ 456724 h 5135704"/>
              <a:gd name="connsiteX1" fmla="*/ 2336496 w 10064971"/>
              <a:gd name="connsiteY1" fmla="*/ 466249 h 5135704"/>
              <a:gd name="connsiteX2" fmla="*/ 4993969 w 10064971"/>
              <a:gd name="connsiteY2" fmla="*/ 1899762 h 5135704"/>
              <a:gd name="connsiteX3" fmla="*/ 7456182 w 10064971"/>
              <a:gd name="connsiteY3" fmla="*/ 2175984 h 5135704"/>
              <a:gd name="connsiteX4" fmla="*/ 9570731 w 10064971"/>
              <a:gd name="connsiteY4" fmla="*/ 309086 h 5135704"/>
              <a:gd name="connsiteX5" fmla="*/ 9561207 w 10064971"/>
              <a:gd name="connsiteY5" fmla="*/ 1471134 h 5135704"/>
              <a:gd name="connsiteX6" fmla="*/ 9227830 w 10064971"/>
              <a:gd name="connsiteY6" fmla="*/ 5062058 h 5135704"/>
              <a:gd name="connsiteX7" fmla="*/ 31444 w 10064971"/>
              <a:gd name="connsiteY7" fmla="*/ 5116829 h 5135704"/>
              <a:gd name="connsiteX8" fmla="*/ 40969 w 10064971"/>
              <a:gd name="connsiteY8" fmla="*/ 456724 h 5135704"/>
              <a:gd name="connsiteX0" fmla="*/ 40969 w 9737363"/>
              <a:gd name="connsiteY0" fmla="*/ 456724 h 5135704"/>
              <a:gd name="connsiteX1" fmla="*/ 2336496 w 9737363"/>
              <a:gd name="connsiteY1" fmla="*/ 466249 h 5135704"/>
              <a:gd name="connsiteX2" fmla="*/ 4993969 w 9737363"/>
              <a:gd name="connsiteY2" fmla="*/ 1899762 h 5135704"/>
              <a:gd name="connsiteX3" fmla="*/ 7456182 w 9737363"/>
              <a:gd name="connsiteY3" fmla="*/ 2175984 h 5135704"/>
              <a:gd name="connsiteX4" fmla="*/ 9570731 w 9737363"/>
              <a:gd name="connsiteY4" fmla="*/ 309086 h 5135704"/>
              <a:gd name="connsiteX5" fmla="*/ 9561207 w 9737363"/>
              <a:gd name="connsiteY5" fmla="*/ 1471134 h 5135704"/>
              <a:gd name="connsiteX6" fmla="*/ 9227830 w 9737363"/>
              <a:gd name="connsiteY6" fmla="*/ 5062058 h 5135704"/>
              <a:gd name="connsiteX7" fmla="*/ 31444 w 9737363"/>
              <a:gd name="connsiteY7" fmla="*/ 5116829 h 5135704"/>
              <a:gd name="connsiteX8" fmla="*/ 40969 w 9737363"/>
              <a:gd name="connsiteY8" fmla="*/ 456724 h 513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363" h="5135704">
                <a:moveTo>
                  <a:pt x="40969" y="456724"/>
                </a:moveTo>
                <a:cubicBezTo>
                  <a:pt x="945050" y="90012"/>
                  <a:pt x="1657407" y="234176"/>
                  <a:pt x="2336496" y="466249"/>
                </a:cubicBezTo>
                <a:cubicBezTo>
                  <a:pt x="3168644" y="750628"/>
                  <a:pt x="3988288" y="1510031"/>
                  <a:pt x="4993969" y="1899762"/>
                </a:cubicBezTo>
                <a:cubicBezTo>
                  <a:pt x="5883420" y="2244451"/>
                  <a:pt x="6635612" y="2392465"/>
                  <a:pt x="7456182" y="2175984"/>
                </a:cubicBezTo>
                <a:cubicBezTo>
                  <a:pt x="8533301" y="1891821"/>
                  <a:pt x="9219893" y="1207611"/>
                  <a:pt x="9570731" y="309086"/>
                </a:cubicBezTo>
                <a:cubicBezTo>
                  <a:pt x="9921569" y="-589439"/>
                  <a:pt x="9618357" y="678972"/>
                  <a:pt x="9561207" y="1471134"/>
                </a:cubicBezTo>
                <a:cubicBezTo>
                  <a:pt x="9504057" y="2263296"/>
                  <a:pt x="9250622" y="4289225"/>
                  <a:pt x="9227830" y="5062058"/>
                </a:cubicBezTo>
                <a:cubicBezTo>
                  <a:pt x="7372836" y="5136274"/>
                  <a:pt x="1489562" y="5154135"/>
                  <a:pt x="31444" y="5116829"/>
                </a:cubicBezTo>
                <a:cubicBezTo>
                  <a:pt x="-42696" y="5114932"/>
                  <a:pt x="37000" y="630555"/>
                  <a:pt x="40969" y="456724"/>
                </a:cubicBezTo>
                <a:close/>
              </a:path>
            </a:pathLst>
          </a:custGeom>
          <a:gradFill flip="none" rotWithShape="1">
            <a:gsLst>
              <a:gs pos="100000">
                <a:schemeClr val="accent3"/>
              </a:gs>
              <a:gs pos="10000">
                <a:schemeClr val="tx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6" name="dark_swoosh"/>
          <p:cNvSpPr/>
          <p:nvPr userDrawn="1"/>
        </p:nvSpPr>
        <p:spPr>
          <a:xfrm>
            <a:off x="871540" y="5951640"/>
            <a:ext cx="8902276" cy="21595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2276" h="2159581">
                <a:moveTo>
                  <a:pt x="0" y="214661"/>
                </a:moveTo>
                <a:cubicBezTo>
                  <a:pt x="804069" y="-128238"/>
                  <a:pt x="1746503" y="-3481"/>
                  <a:pt x="2333627" y="195613"/>
                </a:cubicBezTo>
                <a:cubicBezTo>
                  <a:pt x="3218002" y="495505"/>
                  <a:pt x="4149725" y="1315594"/>
                  <a:pt x="5053012" y="1538637"/>
                </a:cubicBezTo>
                <a:cubicBezTo>
                  <a:pt x="5956299" y="1761680"/>
                  <a:pt x="7077869" y="1764853"/>
                  <a:pt x="7753350" y="1533872"/>
                </a:cubicBezTo>
                <a:cubicBezTo>
                  <a:pt x="8428831" y="1302891"/>
                  <a:pt x="8670924" y="727424"/>
                  <a:pt x="8820149" y="724249"/>
                </a:cubicBezTo>
                <a:cubicBezTo>
                  <a:pt x="8969374" y="721074"/>
                  <a:pt x="8916988" y="1276698"/>
                  <a:pt x="8648700" y="1514822"/>
                </a:cubicBezTo>
                <a:cubicBezTo>
                  <a:pt x="8380412" y="1752946"/>
                  <a:pt x="7853360" y="2113308"/>
                  <a:pt x="7210423" y="2152996"/>
                </a:cubicBezTo>
                <a:cubicBezTo>
                  <a:pt x="6567486" y="2192684"/>
                  <a:pt x="5613400" y="2052193"/>
                  <a:pt x="4791076" y="1752950"/>
                </a:cubicBezTo>
                <a:cubicBezTo>
                  <a:pt x="3968752" y="1453707"/>
                  <a:pt x="3155951" y="690117"/>
                  <a:pt x="2276476" y="357536"/>
                </a:cubicBezTo>
                <a:cubicBezTo>
                  <a:pt x="1721299" y="147591"/>
                  <a:pt x="1024731" y="-21083"/>
                  <a:pt x="0" y="214661"/>
                </a:cubicBezTo>
                <a:close/>
              </a:path>
            </a:pathLst>
          </a:custGeom>
          <a:gradFill>
            <a:gsLst>
              <a:gs pos="100000">
                <a:schemeClr val="accent2"/>
              </a:gs>
              <a:gs pos="41000">
                <a:schemeClr val="accent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dark_swoosh2"/>
          <p:cNvSpPr/>
          <p:nvPr userDrawn="1"/>
        </p:nvSpPr>
        <p:spPr>
          <a:xfrm rot="10800000">
            <a:off x="-381934" y="6184836"/>
            <a:ext cx="8707954" cy="201207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88184 h 2107648"/>
              <a:gd name="connsiteX1" fmla="*/ 1609728 w 8591893"/>
              <a:gd name="connsiteY1" fmla="*/ 164373 h 2107648"/>
              <a:gd name="connsiteX2" fmla="*/ 5976937 w 8591893"/>
              <a:gd name="connsiteY2" fmla="*/ 1769335 h 2107648"/>
              <a:gd name="connsiteX3" fmla="*/ 8324849 w 8591893"/>
              <a:gd name="connsiteY3" fmla="*/ 678722 h 2107648"/>
              <a:gd name="connsiteX4" fmla="*/ 8315325 w 8591893"/>
              <a:gd name="connsiteY4" fmla="*/ 1335945 h 2107648"/>
              <a:gd name="connsiteX5" fmla="*/ 6000751 w 8591893"/>
              <a:gd name="connsiteY5" fmla="*/ 2078898 h 2107648"/>
              <a:gd name="connsiteX6" fmla="*/ 1604963 w 8591893"/>
              <a:gd name="connsiteY6" fmla="*/ 216760 h 2107648"/>
              <a:gd name="connsiteX7" fmla="*/ 0 w 8591893"/>
              <a:gd name="connsiteY7" fmla="*/ 188184 h 2107648"/>
              <a:gd name="connsiteX0" fmla="*/ 0 w 8591893"/>
              <a:gd name="connsiteY0" fmla="*/ 153141 h 2072605"/>
              <a:gd name="connsiteX1" fmla="*/ 1609728 w 8591893"/>
              <a:gd name="connsiteY1" fmla="*/ 129330 h 2072605"/>
              <a:gd name="connsiteX2" fmla="*/ 5976937 w 8591893"/>
              <a:gd name="connsiteY2" fmla="*/ 1734292 h 2072605"/>
              <a:gd name="connsiteX3" fmla="*/ 8324849 w 8591893"/>
              <a:gd name="connsiteY3" fmla="*/ 643679 h 2072605"/>
              <a:gd name="connsiteX4" fmla="*/ 8315325 w 8591893"/>
              <a:gd name="connsiteY4" fmla="*/ 1300902 h 2072605"/>
              <a:gd name="connsiteX5" fmla="*/ 6000751 w 8591893"/>
              <a:gd name="connsiteY5" fmla="*/ 2043855 h 2072605"/>
              <a:gd name="connsiteX6" fmla="*/ 1604963 w 8591893"/>
              <a:gd name="connsiteY6" fmla="*/ 181717 h 2072605"/>
              <a:gd name="connsiteX7" fmla="*/ 0 w 8591893"/>
              <a:gd name="connsiteY7" fmla="*/ 153141 h 2072605"/>
              <a:gd name="connsiteX0" fmla="*/ 0 w 8591893"/>
              <a:gd name="connsiteY0" fmla="*/ 124823 h 2044287"/>
              <a:gd name="connsiteX1" fmla="*/ 1609728 w 8591893"/>
              <a:gd name="connsiteY1" fmla="*/ 101012 h 2044287"/>
              <a:gd name="connsiteX2" fmla="*/ 5976937 w 8591893"/>
              <a:gd name="connsiteY2" fmla="*/ 1705974 h 2044287"/>
              <a:gd name="connsiteX3" fmla="*/ 8324849 w 8591893"/>
              <a:gd name="connsiteY3" fmla="*/ 615361 h 2044287"/>
              <a:gd name="connsiteX4" fmla="*/ 8315325 w 8591893"/>
              <a:gd name="connsiteY4" fmla="*/ 1272584 h 2044287"/>
              <a:gd name="connsiteX5" fmla="*/ 6000751 w 8591893"/>
              <a:gd name="connsiteY5" fmla="*/ 2015537 h 2044287"/>
              <a:gd name="connsiteX6" fmla="*/ 1604963 w 8591893"/>
              <a:gd name="connsiteY6" fmla="*/ 153399 h 2044287"/>
              <a:gd name="connsiteX7" fmla="*/ 0 w 8591893"/>
              <a:gd name="connsiteY7" fmla="*/ 124823 h 2044287"/>
              <a:gd name="connsiteX0" fmla="*/ 0 w 8591893"/>
              <a:gd name="connsiteY0" fmla="*/ 141993 h 2061457"/>
              <a:gd name="connsiteX1" fmla="*/ 1609728 w 8591893"/>
              <a:gd name="connsiteY1" fmla="*/ 118182 h 2061457"/>
              <a:gd name="connsiteX2" fmla="*/ 5976937 w 8591893"/>
              <a:gd name="connsiteY2" fmla="*/ 1723144 h 2061457"/>
              <a:gd name="connsiteX3" fmla="*/ 8324849 w 8591893"/>
              <a:gd name="connsiteY3" fmla="*/ 632531 h 2061457"/>
              <a:gd name="connsiteX4" fmla="*/ 8315325 w 8591893"/>
              <a:gd name="connsiteY4" fmla="*/ 1289754 h 2061457"/>
              <a:gd name="connsiteX5" fmla="*/ 6000751 w 8591893"/>
              <a:gd name="connsiteY5" fmla="*/ 2032707 h 2061457"/>
              <a:gd name="connsiteX6" fmla="*/ 1604963 w 8591893"/>
              <a:gd name="connsiteY6" fmla="*/ 170569 h 2061457"/>
              <a:gd name="connsiteX7" fmla="*/ 0 w 8591893"/>
              <a:gd name="connsiteY7" fmla="*/ 141993 h 2061457"/>
              <a:gd name="connsiteX0" fmla="*/ 0 w 8591893"/>
              <a:gd name="connsiteY0" fmla="*/ 118652 h 2038116"/>
              <a:gd name="connsiteX1" fmla="*/ 1609728 w 8591893"/>
              <a:gd name="connsiteY1" fmla="*/ 94841 h 2038116"/>
              <a:gd name="connsiteX2" fmla="*/ 5976937 w 8591893"/>
              <a:gd name="connsiteY2" fmla="*/ 1699803 h 2038116"/>
              <a:gd name="connsiteX3" fmla="*/ 8324849 w 8591893"/>
              <a:gd name="connsiteY3" fmla="*/ 609190 h 2038116"/>
              <a:gd name="connsiteX4" fmla="*/ 8315325 w 8591893"/>
              <a:gd name="connsiteY4" fmla="*/ 1266413 h 2038116"/>
              <a:gd name="connsiteX5" fmla="*/ 6000751 w 8591893"/>
              <a:gd name="connsiteY5" fmla="*/ 2009366 h 2038116"/>
              <a:gd name="connsiteX6" fmla="*/ 1604963 w 8591893"/>
              <a:gd name="connsiteY6" fmla="*/ 147228 h 2038116"/>
              <a:gd name="connsiteX7" fmla="*/ 0 w 8591893"/>
              <a:gd name="connsiteY7" fmla="*/ 118652 h 2038116"/>
              <a:gd name="connsiteX0" fmla="*/ 0 w 8591893"/>
              <a:gd name="connsiteY0" fmla="*/ 112620 h 2032084"/>
              <a:gd name="connsiteX1" fmla="*/ 1609728 w 8591893"/>
              <a:gd name="connsiteY1" fmla="*/ 88809 h 2032084"/>
              <a:gd name="connsiteX2" fmla="*/ 5976937 w 8591893"/>
              <a:gd name="connsiteY2" fmla="*/ 1693771 h 2032084"/>
              <a:gd name="connsiteX3" fmla="*/ 8324849 w 8591893"/>
              <a:gd name="connsiteY3" fmla="*/ 603158 h 2032084"/>
              <a:gd name="connsiteX4" fmla="*/ 8315325 w 8591893"/>
              <a:gd name="connsiteY4" fmla="*/ 1260381 h 2032084"/>
              <a:gd name="connsiteX5" fmla="*/ 6000751 w 8591893"/>
              <a:gd name="connsiteY5" fmla="*/ 2003334 h 2032084"/>
              <a:gd name="connsiteX6" fmla="*/ 1604963 w 8591893"/>
              <a:gd name="connsiteY6" fmla="*/ 141196 h 2032084"/>
              <a:gd name="connsiteX7" fmla="*/ 0 w 8591893"/>
              <a:gd name="connsiteY7" fmla="*/ 112620 h 2032084"/>
              <a:gd name="connsiteX0" fmla="*/ 0 w 8603213"/>
              <a:gd name="connsiteY0" fmla="*/ 112620 h 2032084"/>
              <a:gd name="connsiteX1" fmla="*/ 1609728 w 8603213"/>
              <a:gd name="connsiteY1" fmla="*/ 88809 h 2032084"/>
              <a:gd name="connsiteX2" fmla="*/ 5976937 w 8603213"/>
              <a:gd name="connsiteY2" fmla="*/ 1693771 h 2032084"/>
              <a:gd name="connsiteX3" fmla="*/ 8324849 w 8603213"/>
              <a:gd name="connsiteY3" fmla="*/ 603158 h 2032084"/>
              <a:gd name="connsiteX4" fmla="*/ 8315325 w 8603213"/>
              <a:gd name="connsiteY4" fmla="*/ 1260381 h 2032084"/>
              <a:gd name="connsiteX5" fmla="*/ 6000751 w 8603213"/>
              <a:gd name="connsiteY5" fmla="*/ 2003334 h 2032084"/>
              <a:gd name="connsiteX6" fmla="*/ 1604963 w 8603213"/>
              <a:gd name="connsiteY6" fmla="*/ 141196 h 2032084"/>
              <a:gd name="connsiteX7" fmla="*/ 0 w 8603213"/>
              <a:gd name="connsiteY7" fmla="*/ 112620 h 2032084"/>
              <a:gd name="connsiteX0" fmla="*/ 0 w 8669150"/>
              <a:gd name="connsiteY0" fmla="*/ 112620 h 2028792"/>
              <a:gd name="connsiteX1" fmla="*/ 1609728 w 8669150"/>
              <a:gd name="connsiteY1" fmla="*/ 88809 h 2028792"/>
              <a:gd name="connsiteX2" fmla="*/ 5976937 w 8669150"/>
              <a:gd name="connsiteY2" fmla="*/ 1693771 h 2028792"/>
              <a:gd name="connsiteX3" fmla="*/ 8401049 w 8669150"/>
              <a:gd name="connsiteY3" fmla="*/ 546008 h 2028792"/>
              <a:gd name="connsiteX4" fmla="*/ 8315325 w 8669150"/>
              <a:gd name="connsiteY4" fmla="*/ 1260381 h 2028792"/>
              <a:gd name="connsiteX5" fmla="*/ 6000751 w 8669150"/>
              <a:gd name="connsiteY5" fmla="*/ 2003334 h 2028792"/>
              <a:gd name="connsiteX6" fmla="*/ 1604963 w 8669150"/>
              <a:gd name="connsiteY6" fmla="*/ 141196 h 2028792"/>
              <a:gd name="connsiteX7" fmla="*/ 0 w 8669150"/>
              <a:gd name="connsiteY7" fmla="*/ 112620 h 2028792"/>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112620 h 2033499"/>
              <a:gd name="connsiteX1" fmla="*/ 1609728 w 8707954"/>
              <a:gd name="connsiteY1" fmla="*/ 88809 h 2033499"/>
              <a:gd name="connsiteX2" fmla="*/ 5976937 w 8707954"/>
              <a:gd name="connsiteY2" fmla="*/ 1693771 h 2033499"/>
              <a:gd name="connsiteX3" fmla="*/ 8401049 w 8707954"/>
              <a:gd name="connsiteY3" fmla="*/ 546008 h 2033499"/>
              <a:gd name="connsiteX4" fmla="*/ 8410575 w 8707954"/>
              <a:gd name="connsiteY4" fmla="*/ 1241331 h 2033499"/>
              <a:gd name="connsiteX5" fmla="*/ 6000751 w 8707954"/>
              <a:gd name="connsiteY5" fmla="*/ 2003334 h 2033499"/>
              <a:gd name="connsiteX6" fmla="*/ 1604963 w 8707954"/>
              <a:gd name="connsiteY6" fmla="*/ 141196 h 2033499"/>
              <a:gd name="connsiteX7" fmla="*/ 0 w 8707954"/>
              <a:gd name="connsiteY7" fmla="*/ 112620 h 2033499"/>
              <a:gd name="connsiteX0" fmla="*/ 0 w 8707954"/>
              <a:gd name="connsiteY0" fmla="*/ 96691 h 2017570"/>
              <a:gd name="connsiteX1" fmla="*/ 1609728 w 8707954"/>
              <a:gd name="connsiteY1" fmla="*/ 72880 h 2017570"/>
              <a:gd name="connsiteX2" fmla="*/ 5976937 w 8707954"/>
              <a:gd name="connsiteY2" fmla="*/ 1677842 h 2017570"/>
              <a:gd name="connsiteX3" fmla="*/ 8401049 w 8707954"/>
              <a:gd name="connsiteY3" fmla="*/ 530079 h 2017570"/>
              <a:gd name="connsiteX4" fmla="*/ 8410575 w 8707954"/>
              <a:gd name="connsiteY4" fmla="*/ 1225402 h 2017570"/>
              <a:gd name="connsiteX5" fmla="*/ 6000751 w 8707954"/>
              <a:gd name="connsiteY5" fmla="*/ 1987405 h 2017570"/>
              <a:gd name="connsiteX6" fmla="*/ 1604963 w 8707954"/>
              <a:gd name="connsiteY6" fmla="*/ 125267 h 2017570"/>
              <a:gd name="connsiteX7" fmla="*/ 0 w 8707954"/>
              <a:gd name="connsiteY7" fmla="*/ 96691 h 2017570"/>
              <a:gd name="connsiteX0" fmla="*/ 0 w 8707954"/>
              <a:gd name="connsiteY0" fmla="*/ 92788 h 2013667"/>
              <a:gd name="connsiteX1" fmla="*/ 1609728 w 8707954"/>
              <a:gd name="connsiteY1" fmla="*/ 68977 h 2013667"/>
              <a:gd name="connsiteX2" fmla="*/ 5976937 w 8707954"/>
              <a:gd name="connsiteY2" fmla="*/ 1673939 h 2013667"/>
              <a:gd name="connsiteX3" fmla="*/ 8401049 w 8707954"/>
              <a:gd name="connsiteY3" fmla="*/ 526176 h 2013667"/>
              <a:gd name="connsiteX4" fmla="*/ 8410575 w 8707954"/>
              <a:gd name="connsiteY4" fmla="*/ 1221499 h 2013667"/>
              <a:gd name="connsiteX5" fmla="*/ 6000751 w 8707954"/>
              <a:gd name="connsiteY5" fmla="*/ 1983502 h 2013667"/>
              <a:gd name="connsiteX6" fmla="*/ 1604963 w 8707954"/>
              <a:gd name="connsiteY6" fmla="*/ 121364 h 2013667"/>
              <a:gd name="connsiteX7" fmla="*/ 0 w 8707954"/>
              <a:gd name="connsiteY7" fmla="*/ 92788 h 2013667"/>
              <a:gd name="connsiteX0" fmla="*/ 0 w 8707954"/>
              <a:gd name="connsiteY0" fmla="*/ 91192 h 2012071"/>
              <a:gd name="connsiteX1" fmla="*/ 1609728 w 8707954"/>
              <a:gd name="connsiteY1" fmla="*/ 67381 h 2012071"/>
              <a:gd name="connsiteX2" fmla="*/ 5976937 w 8707954"/>
              <a:gd name="connsiteY2" fmla="*/ 1672343 h 2012071"/>
              <a:gd name="connsiteX3" fmla="*/ 8401049 w 8707954"/>
              <a:gd name="connsiteY3" fmla="*/ 524580 h 2012071"/>
              <a:gd name="connsiteX4" fmla="*/ 8410575 w 8707954"/>
              <a:gd name="connsiteY4" fmla="*/ 1219903 h 2012071"/>
              <a:gd name="connsiteX5" fmla="*/ 6000751 w 8707954"/>
              <a:gd name="connsiteY5" fmla="*/ 1981906 h 2012071"/>
              <a:gd name="connsiteX6" fmla="*/ 1604963 w 8707954"/>
              <a:gd name="connsiteY6" fmla="*/ 119768 h 2012071"/>
              <a:gd name="connsiteX7" fmla="*/ 0 w 8707954"/>
              <a:gd name="connsiteY7" fmla="*/ 91192 h 201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07954" h="2012071">
                <a:moveTo>
                  <a:pt x="0" y="91192"/>
                </a:moveTo>
                <a:cubicBezTo>
                  <a:pt x="346869" y="-61207"/>
                  <a:pt x="1141671" y="11048"/>
                  <a:pt x="1609728" y="67381"/>
                </a:cubicBezTo>
                <a:cubicBezTo>
                  <a:pt x="3065404" y="242578"/>
                  <a:pt x="4845050" y="1596143"/>
                  <a:pt x="5976937" y="1672343"/>
                </a:cubicBezTo>
                <a:cubicBezTo>
                  <a:pt x="7108824" y="1748543"/>
                  <a:pt x="7995443" y="599987"/>
                  <a:pt x="8401049" y="524580"/>
                </a:cubicBezTo>
                <a:cubicBezTo>
                  <a:pt x="8806655" y="449173"/>
                  <a:pt x="8810625" y="977015"/>
                  <a:pt x="8410575" y="1219903"/>
                </a:cubicBezTo>
                <a:cubicBezTo>
                  <a:pt x="8010525" y="1462791"/>
                  <a:pt x="7135020" y="2165262"/>
                  <a:pt x="6000751" y="1981906"/>
                </a:cubicBezTo>
                <a:cubicBezTo>
                  <a:pt x="4866482" y="1798550"/>
                  <a:pt x="3342181" y="400894"/>
                  <a:pt x="1604963" y="119768"/>
                </a:cubicBezTo>
                <a:cubicBezTo>
                  <a:pt x="983682" y="19229"/>
                  <a:pt x="429420" y="-6440"/>
                  <a:pt x="0" y="9119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mall_white_top_swoosh"/>
          <p:cNvSpPr/>
          <p:nvPr userDrawn="1"/>
        </p:nvSpPr>
        <p:spPr>
          <a:xfrm>
            <a:off x="2867022" y="4436779"/>
            <a:ext cx="6524861" cy="1926687"/>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44338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7"/>
              <a:gd name="connsiteY0" fmla="*/ 1426311 h 2369931"/>
              <a:gd name="connsiteX1" fmla="*/ 1392042 w 6035387"/>
              <a:gd name="connsiteY1" fmla="*/ 2106649 h 2369931"/>
              <a:gd name="connsiteX2" fmla="*/ 3790765 w 6035387"/>
              <a:gd name="connsiteY2" fmla="*/ 2137188 h 2369931"/>
              <a:gd name="connsiteX3" fmla="*/ 6013174 w 6035387"/>
              <a:gd name="connsiteY3" fmla="*/ 0 h 2369931"/>
              <a:gd name="connsiteX4" fmla="*/ 6035106 w 6035387"/>
              <a:gd name="connsiteY4" fmla="*/ 180033 h 2369931"/>
              <a:gd name="connsiteX5" fmla="*/ 6027479 w 6035387"/>
              <a:gd name="connsiteY5" fmla="*/ 691424 h 2369931"/>
              <a:gd name="connsiteX6" fmla="*/ 3816751 w 6035387"/>
              <a:gd name="connsiteY6" fmla="*/ 2236044 h 2369931"/>
              <a:gd name="connsiteX7" fmla="*/ 1352531 w 6035387"/>
              <a:gd name="connsiteY7" fmla="*/ 2202934 h 2369931"/>
              <a:gd name="connsiteX8" fmla="*/ 0 w 6035387"/>
              <a:gd name="connsiteY8" fmla="*/ 1426311 h 2369931"/>
              <a:gd name="connsiteX0" fmla="*/ 0 w 6035388"/>
              <a:gd name="connsiteY0" fmla="*/ 1426311 h 2396827"/>
              <a:gd name="connsiteX1" fmla="*/ 1392042 w 6035388"/>
              <a:gd name="connsiteY1" fmla="*/ 2106649 h 2396827"/>
              <a:gd name="connsiteX2" fmla="*/ 3790765 w 6035388"/>
              <a:gd name="connsiteY2" fmla="*/ 2137188 h 2396827"/>
              <a:gd name="connsiteX3" fmla="*/ 6013174 w 6035388"/>
              <a:gd name="connsiteY3" fmla="*/ 0 h 2396827"/>
              <a:gd name="connsiteX4" fmla="*/ 6035106 w 6035388"/>
              <a:gd name="connsiteY4" fmla="*/ 180033 h 2396827"/>
              <a:gd name="connsiteX5" fmla="*/ 6027480 w 6035388"/>
              <a:gd name="connsiteY5" fmla="*/ 351263 h 2396827"/>
              <a:gd name="connsiteX6" fmla="*/ 3816751 w 6035388"/>
              <a:gd name="connsiteY6" fmla="*/ 2236044 h 2396827"/>
              <a:gd name="connsiteX7" fmla="*/ 1352531 w 6035388"/>
              <a:gd name="connsiteY7" fmla="*/ 2202934 h 2396827"/>
              <a:gd name="connsiteX8" fmla="*/ 0 w 6035388"/>
              <a:gd name="connsiteY8" fmla="*/ 1426311 h 2396827"/>
              <a:gd name="connsiteX0" fmla="*/ 0 w 6035388"/>
              <a:gd name="connsiteY0" fmla="*/ 1426311 h 2404755"/>
              <a:gd name="connsiteX1" fmla="*/ 1392042 w 6035388"/>
              <a:gd name="connsiteY1" fmla="*/ 2106649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1419474 w 6035388"/>
              <a:gd name="connsiteY1" fmla="*/ 2051784 h 2404755"/>
              <a:gd name="connsiteX2" fmla="*/ 3790765 w 6035388"/>
              <a:gd name="connsiteY2" fmla="*/ 2137188 h 2404755"/>
              <a:gd name="connsiteX3" fmla="*/ 6013174 w 6035388"/>
              <a:gd name="connsiteY3" fmla="*/ 0 h 2404755"/>
              <a:gd name="connsiteX4" fmla="*/ 6035106 w 6035388"/>
              <a:gd name="connsiteY4" fmla="*/ 180033 h 2404755"/>
              <a:gd name="connsiteX5" fmla="*/ 6027480 w 6035388"/>
              <a:gd name="connsiteY5" fmla="*/ 351263 h 2404755"/>
              <a:gd name="connsiteX6" fmla="*/ 3816751 w 6035388"/>
              <a:gd name="connsiteY6" fmla="*/ 2247017 h 2404755"/>
              <a:gd name="connsiteX7" fmla="*/ 1352531 w 6035388"/>
              <a:gd name="connsiteY7" fmla="*/ 2202934 h 2404755"/>
              <a:gd name="connsiteX8" fmla="*/ 0 w 6035388"/>
              <a:gd name="connsiteY8" fmla="*/ 1426311 h 2404755"/>
              <a:gd name="connsiteX0" fmla="*/ 0 w 6035388"/>
              <a:gd name="connsiteY0" fmla="*/ 1426311 h 2404755"/>
              <a:gd name="connsiteX1" fmla="*/ 3790765 w 6035388"/>
              <a:gd name="connsiteY1" fmla="*/ 2137188 h 2404755"/>
              <a:gd name="connsiteX2" fmla="*/ 6013174 w 6035388"/>
              <a:gd name="connsiteY2" fmla="*/ 0 h 2404755"/>
              <a:gd name="connsiteX3" fmla="*/ 6035106 w 6035388"/>
              <a:gd name="connsiteY3" fmla="*/ 180033 h 2404755"/>
              <a:gd name="connsiteX4" fmla="*/ 6027480 w 6035388"/>
              <a:gd name="connsiteY4" fmla="*/ 351263 h 2404755"/>
              <a:gd name="connsiteX5" fmla="*/ 3816751 w 6035388"/>
              <a:gd name="connsiteY5" fmla="*/ 2247017 h 2404755"/>
              <a:gd name="connsiteX6" fmla="*/ 1352531 w 6035388"/>
              <a:gd name="connsiteY6" fmla="*/ 2202934 h 2404755"/>
              <a:gd name="connsiteX7" fmla="*/ 0 w 6035388"/>
              <a:gd name="connsiteY7" fmla="*/ 1426311 h 2404755"/>
              <a:gd name="connsiteX0" fmla="*/ 5 w 6035393"/>
              <a:gd name="connsiteY0" fmla="*/ 1426311 h 2268857"/>
              <a:gd name="connsiteX1" fmla="*/ 3790770 w 6035393"/>
              <a:gd name="connsiteY1" fmla="*/ 2137188 h 2268857"/>
              <a:gd name="connsiteX2" fmla="*/ 6013179 w 6035393"/>
              <a:gd name="connsiteY2" fmla="*/ 0 h 2268857"/>
              <a:gd name="connsiteX3" fmla="*/ 6035111 w 6035393"/>
              <a:gd name="connsiteY3" fmla="*/ 180033 h 2268857"/>
              <a:gd name="connsiteX4" fmla="*/ 6027485 w 6035393"/>
              <a:gd name="connsiteY4" fmla="*/ 351263 h 2268857"/>
              <a:gd name="connsiteX5" fmla="*/ 3816756 w 6035393"/>
              <a:gd name="connsiteY5" fmla="*/ 2247017 h 2268857"/>
              <a:gd name="connsiteX6" fmla="*/ 5 w 6035393"/>
              <a:gd name="connsiteY6" fmla="*/ 1426311 h 2268857"/>
              <a:gd name="connsiteX0" fmla="*/ 4 w 6112203"/>
              <a:gd name="connsiteY0" fmla="*/ 1382419 h 2266551"/>
              <a:gd name="connsiteX1" fmla="*/ 3867580 w 6112203"/>
              <a:gd name="connsiteY1" fmla="*/ 2137188 h 2266551"/>
              <a:gd name="connsiteX2" fmla="*/ 6089989 w 6112203"/>
              <a:gd name="connsiteY2" fmla="*/ 0 h 2266551"/>
              <a:gd name="connsiteX3" fmla="*/ 6111921 w 6112203"/>
              <a:gd name="connsiteY3" fmla="*/ 180033 h 2266551"/>
              <a:gd name="connsiteX4" fmla="*/ 6104295 w 6112203"/>
              <a:gd name="connsiteY4" fmla="*/ 351263 h 2266551"/>
              <a:gd name="connsiteX5" fmla="*/ 3893566 w 6112203"/>
              <a:gd name="connsiteY5" fmla="*/ 2247017 h 2266551"/>
              <a:gd name="connsiteX6" fmla="*/ 4 w 6112203"/>
              <a:gd name="connsiteY6" fmla="*/ 1382419 h 2266551"/>
              <a:gd name="connsiteX0" fmla="*/ 1 w 6112200"/>
              <a:gd name="connsiteY0" fmla="*/ 1382419 h 2266551"/>
              <a:gd name="connsiteX1" fmla="*/ 3867577 w 6112200"/>
              <a:gd name="connsiteY1" fmla="*/ 2137188 h 2266551"/>
              <a:gd name="connsiteX2" fmla="*/ 6089986 w 6112200"/>
              <a:gd name="connsiteY2" fmla="*/ 0 h 2266551"/>
              <a:gd name="connsiteX3" fmla="*/ 6111918 w 6112200"/>
              <a:gd name="connsiteY3" fmla="*/ 180033 h 2266551"/>
              <a:gd name="connsiteX4" fmla="*/ 6104292 w 6112200"/>
              <a:gd name="connsiteY4" fmla="*/ 351263 h 2266551"/>
              <a:gd name="connsiteX5" fmla="*/ 3893563 w 6112200"/>
              <a:gd name="connsiteY5" fmla="*/ 2247017 h 2266551"/>
              <a:gd name="connsiteX6" fmla="*/ 1 w 6112200"/>
              <a:gd name="connsiteY6" fmla="*/ 1382419 h 2266551"/>
              <a:gd name="connsiteX0" fmla="*/ 1 w 6112200"/>
              <a:gd name="connsiteY0" fmla="*/ 1382419 h 2268350"/>
              <a:gd name="connsiteX1" fmla="*/ 3867577 w 6112200"/>
              <a:gd name="connsiteY1" fmla="*/ 2137188 h 2268350"/>
              <a:gd name="connsiteX2" fmla="*/ 6089986 w 6112200"/>
              <a:gd name="connsiteY2" fmla="*/ 0 h 2268350"/>
              <a:gd name="connsiteX3" fmla="*/ 6111918 w 6112200"/>
              <a:gd name="connsiteY3" fmla="*/ 180033 h 2268350"/>
              <a:gd name="connsiteX4" fmla="*/ 6104292 w 6112200"/>
              <a:gd name="connsiteY4" fmla="*/ 351263 h 2268350"/>
              <a:gd name="connsiteX5" fmla="*/ 3893563 w 6112200"/>
              <a:gd name="connsiteY5" fmla="*/ 2247017 h 2268350"/>
              <a:gd name="connsiteX6" fmla="*/ 1 w 6112200"/>
              <a:gd name="connsiteY6" fmla="*/ 1382419 h 2268350"/>
              <a:gd name="connsiteX0" fmla="*/ 302834 w 6415033"/>
              <a:gd name="connsiteY0" fmla="*/ 1382419 h 2281208"/>
              <a:gd name="connsiteX1" fmla="*/ 4170410 w 6415033"/>
              <a:gd name="connsiteY1" fmla="*/ 2137188 h 2281208"/>
              <a:gd name="connsiteX2" fmla="*/ 6392819 w 6415033"/>
              <a:gd name="connsiteY2" fmla="*/ 0 h 2281208"/>
              <a:gd name="connsiteX3" fmla="*/ 6414751 w 6415033"/>
              <a:gd name="connsiteY3" fmla="*/ 180033 h 2281208"/>
              <a:gd name="connsiteX4" fmla="*/ 6407125 w 6415033"/>
              <a:gd name="connsiteY4" fmla="*/ 351263 h 2281208"/>
              <a:gd name="connsiteX5" fmla="*/ 4196396 w 6415033"/>
              <a:gd name="connsiteY5" fmla="*/ 2247017 h 2281208"/>
              <a:gd name="connsiteX6" fmla="*/ 692373 w 6415033"/>
              <a:gd name="connsiteY6" fmla="*/ 1558154 h 2281208"/>
              <a:gd name="connsiteX7" fmla="*/ 302834 w 6415033"/>
              <a:gd name="connsiteY7" fmla="*/ 1382419 h 2281208"/>
              <a:gd name="connsiteX0" fmla="*/ 226975 w 6657389"/>
              <a:gd name="connsiteY0" fmla="*/ 1097124 h 2281208"/>
              <a:gd name="connsiteX1" fmla="*/ 4412766 w 6657389"/>
              <a:gd name="connsiteY1" fmla="*/ 2137188 h 2281208"/>
              <a:gd name="connsiteX2" fmla="*/ 6635175 w 6657389"/>
              <a:gd name="connsiteY2" fmla="*/ 0 h 2281208"/>
              <a:gd name="connsiteX3" fmla="*/ 6657107 w 6657389"/>
              <a:gd name="connsiteY3" fmla="*/ 180033 h 2281208"/>
              <a:gd name="connsiteX4" fmla="*/ 6649481 w 6657389"/>
              <a:gd name="connsiteY4" fmla="*/ 351263 h 2281208"/>
              <a:gd name="connsiteX5" fmla="*/ 4438752 w 6657389"/>
              <a:gd name="connsiteY5" fmla="*/ 2247017 h 2281208"/>
              <a:gd name="connsiteX6" fmla="*/ 934729 w 6657389"/>
              <a:gd name="connsiteY6" fmla="*/ 1558154 h 2281208"/>
              <a:gd name="connsiteX7" fmla="*/ 226975 w 6657389"/>
              <a:gd name="connsiteY7" fmla="*/ 1097124 h 2281208"/>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7017"/>
              <a:gd name="connsiteX1" fmla="*/ 4505871 w 6750494"/>
              <a:gd name="connsiteY1" fmla="*/ 2137188 h 2247017"/>
              <a:gd name="connsiteX2" fmla="*/ 6728280 w 6750494"/>
              <a:gd name="connsiteY2" fmla="*/ 0 h 2247017"/>
              <a:gd name="connsiteX3" fmla="*/ 6750212 w 6750494"/>
              <a:gd name="connsiteY3" fmla="*/ 180033 h 2247017"/>
              <a:gd name="connsiteX4" fmla="*/ 6742586 w 6750494"/>
              <a:gd name="connsiteY4" fmla="*/ 351263 h 2247017"/>
              <a:gd name="connsiteX5" fmla="*/ 4531857 w 6750494"/>
              <a:gd name="connsiteY5" fmla="*/ 2247017 h 2247017"/>
              <a:gd name="connsiteX6" fmla="*/ 654755 w 6750494"/>
              <a:gd name="connsiteY6" fmla="*/ 1525236 h 2247017"/>
              <a:gd name="connsiteX7" fmla="*/ 320080 w 6750494"/>
              <a:gd name="connsiteY7" fmla="*/ 1097124 h 2247017"/>
              <a:gd name="connsiteX0" fmla="*/ 320080 w 6750494"/>
              <a:gd name="connsiteY0" fmla="*/ 1097124 h 2241531"/>
              <a:gd name="connsiteX1" fmla="*/ 4505871 w 6750494"/>
              <a:gd name="connsiteY1" fmla="*/ 2137188 h 2241531"/>
              <a:gd name="connsiteX2" fmla="*/ 6728280 w 6750494"/>
              <a:gd name="connsiteY2" fmla="*/ 0 h 2241531"/>
              <a:gd name="connsiteX3" fmla="*/ 6750212 w 6750494"/>
              <a:gd name="connsiteY3" fmla="*/ 180033 h 2241531"/>
              <a:gd name="connsiteX4" fmla="*/ 6742586 w 6750494"/>
              <a:gd name="connsiteY4" fmla="*/ 351263 h 2241531"/>
              <a:gd name="connsiteX5" fmla="*/ 4493452 w 6750494"/>
              <a:gd name="connsiteY5" fmla="*/ 2241531 h 2241531"/>
              <a:gd name="connsiteX6" fmla="*/ 654755 w 6750494"/>
              <a:gd name="connsiteY6" fmla="*/ 1525236 h 2241531"/>
              <a:gd name="connsiteX7" fmla="*/ 320080 w 6750494"/>
              <a:gd name="connsiteY7" fmla="*/ 1097124 h 2241531"/>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31858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14099"/>
              <a:gd name="connsiteX1" fmla="*/ 4505871 w 6750494"/>
              <a:gd name="connsiteY1" fmla="*/ 2137188 h 2214099"/>
              <a:gd name="connsiteX2" fmla="*/ 6728280 w 6750494"/>
              <a:gd name="connsiteY2" fmla="*/ 0 h 2214099"/>
              <a:gd name="connsiteX3" fmla="*/ 6750212 w 6750494"/>
              <a:gd name="connsiteY3" fmla="*/ 180033 h 2214099"/>
              <a:gd name="connsiteX4" fmla="*/ 6742586 w 6750494"/>
              <a:gd name="connsiteY4" fmla="*/ 351263 h 2214099"/>
              <a:gd name="connsiteX5" fmla="*/ 4526372 w 6750494"/>
              <a:gd name="connsiteY5" fmla="*/ 2214099 h 2214099"/>
              <a:gd name="connsiteX6" fmla="*/ 654755 w 6750494"/>
              <a:gd name="connsiteY6" fmla="*/ 1525236 h 2214099"/>
              <a:gd name="connsiteX7" fmla="*/ 320080 w 6750494"/>
              <a:gd name="connsiteY7" fmla="*/ 1097124 h 2214099"/>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97124 h 2295210"/>
              <a:gd name="connsiteX1" fmla="*/ 4505871 w 6750494"/>
              <a:gd name="connsiteY1" fmla="*/ 2137188 h 2295210"/>
              <a:gd name="connsiteX2" fmla="*/ 6728280 w 6750494"/>
              <a:gd name="connsiteY2" fmla="*/ 0 h 2295210"/>
              <a:gd name="connsiteX3" fmla="*/ 6750212 w 6750494"/>
              <a:gd name="connsiteY3" fmla="*/ 180033 h 2295210"/>
              <a:gd name="connsiteX4" fmla="*/ 6742586 w 6750494"/>
              <a:gd name="connsiteY4" fmla="*/ 351263 h 2295210"/>
              <a:gd name="connsiteX5" fmla="*/ 4526372 w 6750494"/>
              <a:gd name="connsiteY5" fmla="*/ 2214099 h 2295210"/>
              <a:gd name="connsiteX6" fmla="*/ 654755 w 6750494"/>
              <a:gd name="connsiteY6" fmla="*/ 1525236 h 2295210"/>
              <a:gd name="connsiteX7" fmla="*/ 320080 w 6750494"/>
              <a:gd name="connsiteY7" fmla="*/ 1097124 h 2295210"/>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505871 w 6750494"/>
              <a:gd name="connsiteY1" fmla="*/ 2104269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494"/>
              <a:gd name="connsiteY0" fmla="*/ 1064205 h 2262291"/>
              <a:gd name="connsiteX1" fmla="*/ 4253494 w 6750494"/>
              <a:gd name="connsiteY1" fmla="*/ 2142674 h 2262291"/>
              <a:gd name="connsiteX2" fmla="*/ 6722793 w 6750494"/>
              <a:gd name="connsiteY2" fmla="*/ 0 h 2262291"/>
              <a:gd name="connsiteX3" fmla="*/ 6750212 w 6750494"/>
              <a:gd name="connsiteY3" fmla="*/ 147114 h 2262291"/>
              <a:gd name="connsiteX4" fmla="*/ 6742586 w 6750494"/>
              <a:gd name="connsiteY4" fmla="*/ 318344 h 2262291"/>
              <a:gd name="connsiteX5" fmla="*/ 4526372 w 6750494"/>
              <a:gd name="connsiteY5" fmla="*/ 2181180 h 2262291"/>
              <a:gd name="connsiteX6" fmla="*/ 654755 w 6750494"/>
              <a:gd name="connsiteY6" fmla="*/ 1492317 h 2262291"/>
              <a:gd name="connsiteX7" fmla="*/ 320080 w 6750494"/>
              <a:gd name="connsiteY7" fmla="*/ 1064205 h 2262291"/>
              <a:gd name="connsiteX0" fmla="*/ 320080 w 6750664"/>
              <a:gd name="connsiteY0" fmla="*/ 1020313 h 2218399"/>
              <a:gd name="connsiteX1" fmla="*/ 4253494 w 6750664"/>
              <a:gd name="connsiteY1" fmla="*/ 2098782 h 2218399"/>
              <a:gd name="connsiteX2" fmla="*/ 6733767 w 6750664"/>
              <a:gd name="connsiteY2" fmla="*/ 0 h 2218399"/>
              <a:gd name="connsiteX3" fmla="*/ 6750212 w 6750664"/>
              <a:gd name="connsiteY3" fmla="*/ 103222 h 2218399"/>
              <a:gd name="connsiteX4" fmla="*/ 6742586 w 6750664"/>
              <a:gd name="connsiteY4" fmla="*/ 274452 h 2218399"/>
              <a:gd name="connsiteX5" fmla="*/ 4526372 w 6750664"/>
              <a:gd name="connsiteY5" fmla="*/ 2137288 h 2218399"/>
              <a:gd name="connsiteX6" fmla="*/ 654755 w 6750664"/>
              <a:gd name="connsiteY6" fmla="*/ 1448425 h 2218399"/>
              <a:gd name="connsiteX7" fmla="*/ 320080 w 6750664"/>
              <a:gd name="connsiteY7" fmla="*/ 1020313 h 2218399"/>
              <a:gd name="connsiteX0" fmla="*/ 320080 w 6750665"/>
              <a:gd name="connsiteY0" fmla="*/ 1020313 h 2204914"/>
              <a:gd name="connsiteX1" fmla="*/ 4253494 w 6750665"/>
              <a:gd name="connsiteY1" fmla="*/ 2098782 h 2204914"/>
              <a:gd name="connsiteX2" fmla="*/ 6733767 w 6750665"/>
              <a:gd name="connsiteY2" fmla="*/ 0 h 2204914"/>
              <a:gd name="connsiteX3" fmla="*/ 6750212 w 6750665"/>
              <a:gd name="connsiteY3" fmla="*/ 103222 h 2204914"/>
              <a:gd name="connsiteX4" fmla="*/ 6737099 w 6750665"/>
              <a:gd name="connsiteY4" fmla="*/ 257993 h 2204914"/>
              <a:gd name="connsiteX5" fmla="*/ 4526372 w 6750665"/>
              <a:gd name="connsiteY5" fmla="*/ 2137288 h 2204914"/>
              <a:gd name="connsiteX6" fmla="*/ 654755 w 6750665"/>
              <a:gd name="connsiteY6" fmla="*/ 1448425 h 2204914"/>
              <a:gd name="connsiteX7" fmla="*/ 320080 w 6750665"/>
              <a:gd name="connsiteY7" fmla="*/ 1020313 h 2204914"/>
              <a:gd name="connsiteX0" fmla="*/ 320080 w 6750665"/>
              <a:gd name="connsiteY0" fmla="*/ 1020313 h 2262911"/>
              <a:gd name="connsiteX1" fmla="*/ 4253494 w 6750665"/>
              <a:gd name="connsiteY1" fmla="*/ 2098782 h 2262911"/>
              <a:gd name="connsiteX2" fmla="*/ 6733767 w 6750665"/>
              <a:gd name="connsiteY2" fmla="*/ 0 h 2262911"/>
              <a:gd name="connsiteX3" fmla="*/ 6750212 w 6750665"/>
              <a:gd name="connsiteY3" fmla="*/ 103222 h 2262911"/>
              <a:gd name="connsiteX4" fmla="*/ 6737099 w 6750665"/>
              <a:gd name="connsiteY4" fmla="*/ 257993 h 2262911"/>
              <a:gd name="connsiteX5" fmla="*/ 4284968 w 6750665"/>
              <a:gd name="connsiteY5" fmla="*/ 2203126 h 2262911"/>
              <a:gd name="connsiteX6" fmla="*/ 654755 w 6750665"/>
              <a:gd name="connsiteY6" fmla="*/ 1448425 h 2262911"/>
              <a:gd name="connsiteX7" fmla="*/ 320080 w 6750665"/>
              <a:gd name="connsiteY7" fmla="*/ 1020313 h 2262911"/>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320080 w 6750665"/>
              <a:gd name="connsiteY0" fmla="*/ 1020313 h 2258684"/>
              <a:gd name="connsiteX1" fmla="*/ 4253494 w 6750665"/>
              <a:gd name="connsiteY1" fmla="*/ 2098782 h 2258684"/>
              <a:gd name="connsiteX2" fmla="*/ 6733767 w 6750665"/>
              <a:gd name="connsiteY2" fmla="*/ 0 h 2258684"/>
              <a:gd name="connsiteX3" fmla="*/ 6750212 w 6750665"/>
              <a:gd name="connsiteY3" fmla="*/ 103222 h 2258684"/>
              <a:gd name="connsiteX4" fmla="*/ 6737099 w 6750665"/>
              <a:gd name="connsiteY4" fmla="*/ 257993 h 2258684"/>
              <a:gd name="connsiteX5" fmla="*/ 4284968 w 6750665"/>
              <a:gd name="connsiteY5" fmla="*/ 2203126 h 2258684"/>
              <a:gd name="connsiteX6" fmla="*/ 654755 w 6750665"/>
              <a:gd name="connsiteY6" fmla="*/ 1448425 h 2258684"/>
              <a:gd name="connsiteX7" fmla="*/ 320080 w 6750665"/>
              <a:gd name="connsiteY7" fmla="*/ 1020313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278105 w 6851338"/>
              <a:gd name="connsiteY0" fmla="*/ 905098 h 2258684"/>
              <a:gd name="connsiteX1" fmla="*/ 4354167 w 6851338"/>
              <a:gd name="connsiteY1" fmla="*/ 2098782 h 2258684"/>
              <a:gd name="connsiteX2" fmla="*/ 6834440 w 6851338"/>
              <a:gd name="connsiteY2" fmla="*/ 0 h 2258684"/>
              <a:gd name="connsiteX3" fmla="*/ 6850885 w 6851338"/>
              <a:gd name="connsiteY3" fmla="*/ 103222 h 2258684"/>
              <a:gd name="connsiteX4" fmla="*/ 6837772 w 6851338"/>
              <a:gd name="connsiteY4" fmla="*/ 257993 h 2258684"/>
              <a:gd name="connsiteX5" fmla="*/ 4385641 w 6851338"/>
              <a:gd name="connsiteY5" fmla="*/ 2203126 h 2258684"/>
              <a:gd name="connsiteX6" fmla="*/ 755428 w 6851338"/>
              <a:gd name="connsiteY6" fmla="*/ 1448425 h 2258684"/>
              <a:gd name="connsiteX7" fmla="*/ 278105 w 6851338"/>
              <a:gd name="connsiteY7" fmla="*/ 905098 h 2258684"/>
              <a:gd name="connsiteX0" fmla="*/ 312241 w 6885474"/>
              <a:gd name="connsiteY0" fmla="*/ 905098 h 2258684"/>
              <a:gd name="connsiteX1" fmla="*/ 4388303 w 6885474"/>
              <a:gd name="connsiteY1" fmla="*/ 2098782 h 2258684"/>
              <a:gd name="connsiteX2" fmla="*/ 6868576 w 6885474"/>
              <a:gd name="connsiteY2" fmla="*/ 0 h 2258684"/>
              <a:gd name="connsiteX3" fmla="*/ 6885021 w 6885474"/>
              <a:gd name="connsiteY3" fmla="*/ 103222 h 2258684"/>
              <a:gd name="connsiteX4" fmla="*/ 6871908 w 6885474"/>
              <a:gd name="connsiteY4" fmla="*/ 257993 h 2258684"/>
              <a:gd name="connsiteX5" fmla="*/ 4419777 w 6885474"/>
              <a:gd name="connsiteY5" fmla="*/ 2203126 h 2258684"/>
              <a:gd name="connsiteX6" fmla="*/ 789564 w 6885474"/>
              <a:gd name="connsiteY6" fmla="*/ 1448425 h 2258684"/>
              <a:gd name="connsiteX7" fmla="*/ 312241 w 6885474"/>
              <a:gd name="connsiteY7" fmla="*/ 905098 h 2258684"/>
              <a:gd name="connsiteX0" fmla="*/ 460575 w 7033808"/>
              <a:gd name="connsiteY0" fmla="*/ 905098 h 2234077"/>
              <a:gd name="connsiteX1" fmla="*/ 4536637 w 7033808"/>
              <a:gd name="connsiteY1" fmla="*/ 2098782 h 2234077"/>
              <a:gd name="connsiteX2" fmla="*/ 7016910 w 7033808"/>
              <a:gd name="connsiteY2" fmla="*/ 0 h 2234077"/>
              <a:gd name="connsiteX3" fmla="*/ 7033355 w 7033808"/>
              <a:gd name="connsiteY3" fmla="*/ 103222 h 2234077"/>
              <a:gd name="connsiteX4" fmla="*/ 7020242 w 7033808"/>
              <a:gd name="connsiteY4" fmla="*/ 257993 h 2234077"/>
              <a:gd name="connsiteX5" fmla="*/ 4568111 w 7033808"/>
              <a:gd name="connsiteY5" fmla="*/ 2203126 h 2234077"/>
              <a:gd name="connsiteX6" fmla="*/ 937898 w 7033808"/>
              <a:gd name="connsiteY6" fmla="*/ 1448425 h 2234077"/>
              <a:gd name="connsiteX7" fmla="*/ 147849 w 7033808"/>
              <a:gd name="connsiteY7" fmla="*/ 844914 h 2234077"/>
              <a:gd name="connsiteX8" fmla="*/ 460575 w 7033808"/>
              <a:gd name="connsiteY8" fmla="*/ 905098 h 2234077"/>
              <a:gd name="connsiteX0" fmla="*/ 630171 w 7203404"/>
              <a:gd name="connsiteY0" fmla="*/ 905098 h 2234077"/>
              <a:gd name="connsiteX1" fmla="*/ 4706233 w 7203404"/>
              <a:gd name="connsiteY1" fmla="*/ 2098782 h 2234077"/>
              <a:gd name="connsiteX2" fmla="*/ 7186506 w 7203404"/>
              <a:gd name="connsiteY2" fmla="*/ 0 h 2234077"/>
              <a:gd name="connsiteX3" fmla="*/ 7202951 w 7203404"/>
              <a:gd name="connsiteY3" fmla="*/ 103222 h 2234077"/>
              <a:gd name="connsiteX4" fmla="*/ 7189838 w 7203404"/>
              <a:gd name="connsiteY4" fmla="*/ 257993 h 2234077"/>
              <a:gd name="connsiteX5" fmla="*/ 4737707 w 7203404"/>
              <a:gd name="connsiteY5" fmla="*/ 2203126 h 2234077"/>
              <a:gd name="connsiteX6" fmla="*/ 1107494 w 7203404"/>
              <a:gd name="connsiteY6" fmla="*/ 1448425 h 2234077"/>
              <a:gd name="connsiteX7" fmla="*/ 59581 w 7203404"/>
              <a:gd name="connsiteY7" fmla="*/ 718726 h 2234077"/>
              <a:gd name="connsiteX8" fmla="*/ 630171 w 7203404"/>
              <a:gd name="connsiteY8" fmla="*/ 905098 h 2234077"/>
              <a:gd name="connsiteX0" fmla="*/ 700864 w 7274097"/>
              <a:gd name="connsiteY0" fmla="*/ 905098 h 2234077"/>
              <a:gd name="connsiteX1" fmla="*/ 4776926 w 7274097"/>
              <a:gd name="connsiteY1" fmla="*/ 2098782 h 2234077"/>
              <a:gd name="connsiteX2" fmla="*/ 7257199 w 7274097"/>
              <a:gd name="connsiteY2" fmla="*/ 0 h 2234077"/>
              <a:gd name="connsiteX3" fmla="*/ 7273644 w 7274097"/>
              <a:gd name="connsiteY3" fmla="*/ 103222 h 2234077"/>
              <a:gd name="connsiteX4" fmla="*/ 7260531 w 7274097"/>
              <a:gd name="connsiteY4" fmla="*/ 257993 h 2234077"/>
              <a:gd name="connsiteX5" fmla="*/ 4808400 w 7274097"/>
              <a:gd name="connsiteY5" fmla="*/ 2203126 h 2234077"/>
              <a:gd name="connsiteX6" fmla="*/ 1178187 w 7274097"/>
              <a:gd name="connsiteY6" fmla="*/ 1448425 h 2234077"/>
              <a:gd name="connsiteX7" fmla="*/ 130274 w 7274097"/>
              <a:gd name="connsiteY7" fmla="*/ 718726 h 2234077"/>
              <a:gd name="connsiteX8" fmla="*/ 700864 w 7274097"/>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570590 w 7143823"/>
              <a:gd name="connsiteY0" fmla="*/ 905098 h 2234077"/>
              <a:gd name="connsiteX1" fmla="*/ 4646652 w 7143823"/>
              <a:gd name="connsiteY1" fmla="*/ 2098782 h 2234077"/>
              <a:gd name="connsiteX2" fmla="*/ 7126925 w 7143823"/>
              <a:gd name="connsiteY2" fmla="*/ 0 h 2234077"/>
              <a:gd name="connsiteX3" fmla="*/ 7143370 w 7143823"/>
              <a:gd name="connsiteY3" fmla="*/ 103222 h 2234077"/>
              <a:gd name="connsiteX4" fmla="*/ 7130257 w 7143823"/>
              <a:gd name="connsiteY4" fmla="*/ 257993 h 2234077"/>
              <a:gd name="connsiteX5" fmla="*/ 4678126 w 7143823"/>
              <a:gd name="connsiteY5" fmla="*/ 2203126 h 2234077"/>
              <a:gd name="connsiteX6" fmla="*/ 1047913 w 7143823"/>
              <a:gd name="connsiteY6" fmla="*/ 1448425 h 2234077"/>
              <a:gd name="connsiteX7" fmla="*/ 0 w 7143823"/>
              <a:gd name="connsiteY7" fmla="*/ 718726 h 2234077"/>
              <a:gd name="connsiteX8" fmla="*/ 570590 w 7143823"/>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35184 w 7308417"/>
              <a:gd name="connsiteY0" fmla="*/ 905098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35184 w 7308417"/>
              <a:gd name="connsiteY8" fmla="*/ 905098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4077"/>
              <a:gd name="connsiteX1" fmla="*/ 4811246 w 7308417"/>
              <a:gd name="connsiteY1" fmla="*/ 2098782 h 2234077"/>
              <a:gd name="connsiteX2" fmla="*/ 7291519 w 7308417"/>
              <a:gd name="connsiteY2" fmla="*/ 0 h 2234077"/>
              <a:gd name="connsiteX3" fmla="*/ 7307964 w 7308417"/>
              <a:gd name="connsiteY3" fmla="*/ 103222 h 2234077"/>
              <a:gd name="connsiteX4" fmla="*/ 7294851 w 7308417"/>
              <a:gd name="connsiteY4" fmla="*/ 257993 h 2234077"/>
              <a:gd name="connsiteX5" fmla="*/ 4842720 w 7308417"/>
              <a:gd name="connsiteY5" fmla="*/ 2203126 h 2234077"/>
              <a:gd name="connsiteX6" fmla="*/ 1212507 w 7308417"/>
              <a:gd name="connsiteY6" fmla="*/ 1448425 h 2234077"/>
              <a:gd name="connsiteX7" fmla="*/ 0 w 7308417"/>
              <a:gd name="connsiteY7" fmla="*/ 641916 h 2234077"/>
              <a:gd name="connsiteX8" fmla="*/ 757130 w 7308417"/>
              <a:gd name="connsiteY8" fmla="*/ 927044 h 2234077"/>
              <a:gd name="connsiteX0" fmla="*/ 757130 w 7308417"/>
              <a:gd name="connsiteY0" fmla="*/ 927044 h 2232284"/>
              <a:gd name="connsiteX1" fmla="*/ 4811246 w 7308417"/>
              <a:gd name="connsiteY1" fmla="*/ 2098782 h 2232284"/>
              <a:gd name="connsiteX2" fmla="*/ 7291519 w 7308417"/>
              <a:gd name="connsiteY2" fmla="*/ 0 h 2232284"/>
              <a:gd name="connsiteX3" fmla="*/ 7307964 w 7308417"/>
              <a:gd name="connsiteY3" fmla="*/ 103222 h 2232284"/>
              <a:gd name="connsiteX4" fmla="*/ 7294851 w 7308417"/>
              <a:gd name="connsiteY4" fmla="*/ 257993 h 2232284"/>
              <a:gd name="connsiteX5" fmla="*/ 4842720 w 7308417"/>
              <a:gd name="connsiteY5" fmla="*/ 2203126 h 2232284"/>
              <a:gd name="connsiteX6" fmla="*/ 1130211 w 7308417"/>
              <a:gd name="connsiteY6" fmla="*/ 1388075 h 2232284"/>
              <a:gd name="connsiteX7" fmla="*/ 0 w 7308417"/>
              <a:gd name="connsiteY7" fmla="*/ 641916 h 2232284"/>
              <a:gd name="connsiteX8" fmla="*/ 757130 w 7308417"/>
              <a:gd name="connsiteY8" fmla="*/ 927044 h 2232284"/>
              <a:gd name="connsiteX0" fmla="*/ 757130 w 7308417"/>
              <a:gd name="connsiteY0" fmla="*/ 92704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7130 w 7308417"/>
              <a:gd name="connsiteY8" fmla="*/ 92704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51643 w 7308417"/>
              <a:gd name="connsiteY0" fmla="*/ 1020314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51643 w 7308417"/>
              <a:gd name="connsiteY8" fmla="*/ 1020314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24210 w 7308417"/>
              <a:gd name="connsiteY0" fmla="*/ 1080665 h 2262581"/>
              <a:gd name="connsiteX1" fmla="*/ 4811246 w 7308417"/>
              <a:gd name="connsiteY1" fmla="*/ 2098782 h 2262581"/>
              <a:gd name="connsiteX2" fmla="*/ 7291519 w 7308417"/>
              <a:gd name="connsiteY2" fmla="*/ 0 h 2262581"/>
              <a:gd name="connsiteX3" fmla="*/ 7307964 w 7308417"/>
              <a:gd name="connsiteY3" fmla="*/ 103222 h 2262581"/>
              <a:gd name="connsiteX4" fmla="*/ 7294851 w 7308417"/>
              <a:gd name="connsiteY4" fmla="*/ 257993 h 2262581"/>
              <a:gd name="connsiteX5" fmla="*/ 4842720 w 7308417"/>
              <a:gd name="connsiteY5" fmla="*/ 2203126 h 2262581"/>
              <a:gd name="connsiteX6" fmla="*/ 1130211 w 7308417"/>
              <a:gd name="connsiteY6" fmla="*/ 1388075 h 2262581"/>
              <a:gd name="connsiteX7" fmla="*/ 0 w 7308417"/>
              <a:gd name="connsiteY7" fmla="*/ 641916 h 2262581"/>
              <a:gd name="connsiteX8" fmla="*/ 724210 w 7308417"/>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713237 w 7297444"/>
              <a:gd name="connsiteY0" fmla="*/ 1080665 h 2262581"/>
              <a:gd name="connsiteX1" fmla="*/ 4800273 w 7297444"/>
              <a:gd name="connsiteY1" fmla="*/ 2098782 h 2262581"/>
              <a:gd name="connsiteX2" fmla="*/ 7280546 w 7297444"/>
              <a:gd name="connsiteY2" fmla="*/ 0 h 2262581"/>
              <a:gd name="connsiteX3" fmla="*/ 7296991 w 7297444"/>
              <a:gd name="connsiteY3" fmla="*/ 103222 h 2262581"/>
              <a:gd name="connsiteX4" fmla="*/ 7283878 w 7297444"/>
              <a:gd name="connsiteY4" fmla="*/ 257993 h 2262581"/>
              <a:gd name="connsiteX5" fmla="*/ 4831747 w 7297444"/>
              <a:gd name="connsiteY5" fmla="*/ 2203126 h 2262581"/>
              <a:gd name="connsiteX6" fmla="*/ 1119238 w 7297444"/>
              <a:gd name="connsiteY6" fmla="*/ 1388075 h 2262581"/>
              <a:gd name="connsiteX7" fmla="*/ 0 w 7297444"/>
              <a:gd name="connsiteY7" fmla="*/ 702268 h 2262581"/>
              <a:gd name="connsiteX8" fmla="*/ 713237 w 7297444"/>
              <a:gd name="connsiteY8" fmla="*/ 1080665 h 2262581"/>
              <a:gd name="connsiteX0" fmla="*/ 855885 w 7440092"/>
              <a:gd name="connsiteY0" fmla="*/ 1080665 h 2262581"/>
              <a:gd name="connsiteX1" fmla="*/ 4942921 w 7440092"/>
              <a:gd name="connsiteY1" fmla="*/ 2098782 h 2262581"/>
              <a:gd name="connsiteX2" fmla="*/ 7423194 w 7440092"/>
              <a:gd name="connsiteY2" fmla="*/ 0 h 2262581"/>
              <a:gd name="connsiteX3" fmla="*/ 7439639 w 7440092"/>
              <a:gd name="connsiteY3" fmla="*/ 103222 h 2262581"/>
              <a:gd name="connsiteX4" fmla="*/ 7426526 w 7440092"/>
              <a:gd name="connsiteY4" fmla="*/ 257993 h 2262581"/>
              <a:gd name="connsiteX5" fmla="*/ 4974395 w 7440092"/>
              <a:gd name="connsiteY5" fmla="*/ 2203126 h 2262581"/>
              <a:gd name="connsiteX6" fmla="*/ 1261886 w 7440092"/>
              <a:gd name="connsiteY6" fmla="*/ 1388075 h 2262581"/>
              <a:gd name="connsiteX7" fmla="*/ 0 w 7440092"/>
              <a:gd name="connsiteY7" fmla="*/ 576078 h 2262581"/>
              <a:gd name="connsiteX8" fmla="*/ 855885 w 744009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26701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2581"/>
              <a:gd name="connsiteX1" fmla="*/ 5019731 w 7516902"/>
              <a:gd name="connsiteY1" fmla="*/ 2098782 h 2262581"/>
              <a:gd name="connsiteX2" fmla="*/ 7500004 w 7516902"/>
              <a:gd name="connsiteY2" fmla="*/ 0 h 2262581"/>
              <a:gd name="connsiteX3" fmla="*/ 7516449 w 7516902"/>
              <a:gd name="connsiteY3" fmla="*/ 103222 h 2262581"/>
              <a:gd name="connsiteX4" fmla="*/ 7503336 w 7516902"/>
              <a:gd name="connsiteY4" fmla="*/ 257993 h 2262581"/>
              <a:gd name="connsiteX5" fmla="*/ 5051205 w 7516902"/>
              <a:gd name="connsiteY5" fmla="*/ 2203126 h 2262581"/>
              <a:gd name="connsiteX6" fmla="*/ 1338696 w 7516902"/>
              <a:gd name="connsiteY6" fmla="*/ 1388075 h 2262581"/>
              <a:gd name="connsiteX7" fmla="*/ 0 w 7516902"/>
              <a:gd name="connsiteY7" fmla="*/ 504755 h 2262581"/>
              <a:gd name="connsiteX8" fmla="*/ 932695 w 7516902"/>
              <a:gd name="connsiteY8" fmla="*/ 1080665 h 2262581"/>
              <a:gd name="connsiteX0" fmla="*/ 932695 w 7516902"/>
              <a:gd name="connsiteY0" fmla="*/ 1080665 h 2260646"/>
              <a:gd name="connsiteX1" fmla="*/ 5019731 w 7516902"/>
              <a:gd name="connsiteY1" fmla="*/ 2098782 h 2260646"/>
              <a:gd name="connsiteX2" fmla="*/ 7500004 w 7516902"/>
              <a:gd name="connsiteY2" fmla="*/ 0 h 2260646"/>
              <a:gd name="connsiteX3" fmla="*/ 7516449 w 7516902"/>
              <a:gd name="connsiteY3" fmla="*/ 103222 h 2260646"/>
              <a:gd name="connsiteX4" fmla="*/ 7503336 w 7516902"/>
              <a:gd name="connsiteY4" fmla="*/ 257993 h 2260646"/>
              <a:gd name="connsiteX5" fmla="*/ 5051205 w 7516902"/>
              <a:gd name="connsiteY5" fmla="*/ 2203126 h 2260646"/>
              <a:gd name="connsiteX6" fmla="*/ 1261886 w 7516902"/>
              <a:gd name="connsiteY6" fmla="*/ 1377102 h 2260646"/>
              <a:gd name="connsiteX7" fmla="*/ 0 w 7516902"/>
              <a:gd name="connsiteY7" fmla="*/ 504755 h 2260646"/>
              <a:gd name="connsiteX8" fmla="*/ 932695 w 7516902"/>
              <a:gd name="connsiteY8" fmla="*/ 1080665 h 2260646"/>
              <a:gd name="connsiteX0" fmla="*/ 932695 w 7516902"/>
              <a:gd name="connsiteY0" fmla="*/ 1080665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32695 w 7516902"/>
              <a:gd name="connsiteY8" fmla="*/ 1080665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59561"/>
              <a:gd name="connsiteX1" fmla="*/ 5019731 w 7516902"/>
              <a:gd name="connsiteY1" fmla="*/ 2098782 h 2259561"/>
              <a:gd name="connsiteX2" fmla="*/ 7500004 w 7516902"/>
              <a:gd name="connsiteY2" fmla="*/ 0 h 2259561"/>
              <a:gd name="connsiteX3" fmla="*/ 7516449 w 7516902"/>
              <a:gd name="connsiteY3" fmla="*/ 103222 h 2259561"/>
              <a:gd name="connsiteX4" fmla="*/ 7503336 w 7516902"/>
              <a:gd name="connsiteY4" fmla="*/ 257993 h 2259561"/>
              <a:gd name="connsiteX5" fmla="*/ 5051205 w 7516902"/>
              <a:gd name="connsiteY5" fmla="*/ 2203126 h 2259561"/>
              <a:gd name="connsiteX6" fmla="*/ 1261886 w 7516902"/>
              <a:gd name="connsiteY6" fmla="*/ 1377102 h 2259561"/>
              <a:gd name="connsiteX7" fmla="*/ 0 w 7516902"/>
              <a:gd name="connsiteY7" fmla="*/ 504755 h 2259561"/>
              <a:gd name="connsiteX8" fmla="*/ 971101 w 7516902"/>
              <a:gd name="connsiteY8" fmla="*/ 1080664 h 2259561"/>
              <a:gd name="connsiteX0" fmla="*/ 971101 w 7516902"/>
              <a:gd name="connsiteY0" fmla="*/ 1080664 h 2264700"/>
              <a:gd name="connsiteX1" fmla="*/ 5019731 w 7516902"/>
              <a:gd name="connsiteY1" fmla="*/ 2098782 h 2264700"/>
              <a:gd name="connsiteX2" fmla="*/ 7500004 w 7516902"/>
              <a:gd name="connsiteY2" fmla="*/ 0 h 2264700"/>
              <a:gd name="connsiteX3" fmla="*/ 7516449 w 7516902"/>
              <a:gd name="connsiteY3" fmla="*/ 103222 h 2264700"/>
              <a:gd name="connsiteX4" fmla="*/ 7503336 w 7516902"/>
              <a:gd name="connsiteY4" fmla="*/ 257993 h 2264700"/>
              <a:gd name="connsiteX5" fmla="*/ 5051205 w 7516902"/>
              <a:gd name="connsiteY5" fmla="*/ 2203126 h 2264700"/>
              <a:gd name="connsiteX6" fmla="*/ 1261886 w 7516902"/>
              <a:gd name="connsiteY6" fmla="*/ 1377102 h 2264700"/>
              <a:gd name="connsiteX7" fmla="*/ 0 w 7516902"/>
              <a:gd name="connsiteY7" fmla="*/ 504755 h 2264700"/>
              <a:gd name="connsiteX8" fmla="*/ 971101 w 7516902"/>
              <a:gd name="connsiteY8" fmla="*/ 1080664 h 2264700"/>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33092"/>
              <a:gd name="connsiteX1" fmla="*/ 5019731 w 7516902"/>
              <a:gd name="connsiteY1" fmla="*/ 2098782 h 2233092"/>
              <a:gd name="connsiteX2" fmla="*/ 7500004 w 7516902"/>
              <a:gd name="connsiteY2" fmla="*/ 0 h 2233092"/>
              <a:gd name="connsiteX3" fmla="*/ 7516449 w 7516902"/>
              <a:gd name="connsiteY3" fmla="*/ 103222 h 2233092"/>
              <a:gd name="connsiteX4" fmla="*/ 7503336 w 7516902"/>
              <a:gd name="connsiteY4" fmla="*/ 257993 h 2233092"/>
              <a:gd name="connsiteX5" fmla="*/ 5051205 w 7516902"/>
              <a:gd name="connsiteY5" fmla="*/ 2203126 h 2233092"/>
              <a:gd name="connsiteX6" fmla="*/ 1261886 w 7516902"/>
              <a:gd name="connsiteY6" fmla="*/ 1377102 h 2233092"/>
              <a:gd name="connsiteX7" fmla="*/ 0 w 7516902"/>
              <a:gd name="connsiteY7" fmla="*/ 532187 h 2233092"/>
              <a:gd name="connsiteX8" fmla="*/ 971101 w 7516902"/>
              <a:gd name="connsiteY8" fmla="*/ 1080664 h 2233092"/>
              <a:gd name="connsiteX0" fmla="*/ 971101 w 7516902"/>
              <a:gd name="connsiteY0" fmla="*/ 1080664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71101 w 7516902"/>
              <a:gd name="connsiteY8" fmla="*/ 1080664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0472"/>
              <a:gd name="connsiteX1" fmla="*/ 5019731 w 7516902"/>
              <a:gd name="connsiteY1" fmla="*/ 2098782 h 2250472"/>
              <a:gd name="connsiteX2" fmla="*/ 7500004 w 7516902"/>
              <a:gd name="connsiteY2" fmla="*/ 0 h 2250472"/>
              <a:gd name="connsiteX3" fmla="*/ 7516449 w 7516902"/>
              <a:gd name="connsiteY3" fmla="*/ 103222 h 2250472"/>
              <a:gd name="connsiteX4" fmla="*/ 7503336 w 7516902"/>
              <a:gd name="connsiteY4" fmla="*/ 257993 h 2250472"/>
              <a:gd name="connsiteX5" fmla="*/ 5051205 w 7516902"/>
              <a:gd name="connsiteY5" fmla="*/ 2203126 h 2250472"/>
              <a:gd name="connsiteX6" fmla="*/ 1261886 w 7516902"/>
              <a:gd name="connsiteY6" fmla="*/ 1377102 h 2250472"/>
              <a:gd name="connsiteX7" fmla="*/ 0 w 7516902"/>
              <a:gd name="connsiteY7" fmla="*/ 532187 h 2250472"/>
              <a:gd name="connsiteX8" fmla="*/ 987559 w 7516902"/>
              <a:gd name="connsiteY8" fmla="*/ 1113583 h 2250472"/>
              <a:gd name="connsiteX0" fmla="*/ 987559 w 7516902"/>
              <a:gd name="connsiteY0" fmla="*/ 1113583 h 2255760"/>
              <a:gd name="connsiteX1" fmla="*/ 5019731 w 7516902"/>
              <a:gd name="connsiteY1" fmla="*/ 2098782 h 2255760"/>
              <a:gd name="connsiteX2" fmla="*/ 7500004 w 7516902"/>
              <a:gd name="connsiteY2" fmla="*/ 0 h 2255760"/>
              <a:gd name="connsiteX3" fmla="*/ 7516449 w 7516902"/>
              <a:gd name="connsiteY3" fmla="*/ 103222 h 2255760"/>
              <a:gd name="connsiteX4" fmla="*/ 7503336 w 7516902"/>
              <a:gd name="connsiteY4" fmla="*/ 257993 h 2255760"/>
              <a:gd name="connsiteX5" fmla="*/ 5051205 w 7516902"/>
              <a:gd name="connsiteY5" fmla="*/ 2203126 h 2255760"/>
              <a:gd name="connsiteX6" fmla="*/ 1261886 w 7516902"/>
              <a:gd name="connsiteY6" fmla="*/ 1377102 h 2255760"/>
              <a:gd name="connsiteX7" fmla="*/ 0 w 7516902"/>
              <a:gd name="connsiteY7" fmla="*/ 532187 h 2255760"/>
              <a:gd name="connsiteX8" fmla="*/ 987559 w 7516902"/>
              <a:gd name="connsiteY8" fmla="*/ 1113583 h 2255760"/>
              <a:gd name="connsiteX0" fmla="*/ 987559 w 7516902"/>
              <a:gd name="connsiteY0" fmla="*/ 1113583 h 2261146"/>
              <a:gd name="connsiteX1" fmla="*/ 5019731 w 7516902"/>
              <a:gd name="connsiteY1" fmla="*/ 2098782 h 2261146"/>
              <a:gd name="connsiteX2" fmla="*/ 7500004 w 7516902"/>
              <a:gd name="connsiteY2" fmla="*/ 0 h 2261146"/>
              <a:gd name="connsiteX3" fmla="*/ 7516449 w 7516902"/>
              <a:gd name="connsiteY3" fmla="*/ 103222 h 2261146"/>
              <a:gd name="connsiteX4" fmla="*/ 7503336 w 7516902"/>
              <a:gd name="connsiteY4" fmla="*/ 257993 h 2261146"/>
              <a:gd name="connsiteX5" fmla="*/ 5051205 w 7516902"/>
              <a:gd name="connsiteY5" fmla="*/ 2203126 h 2261146"/>
              <a:gd name="connsiteX6" fmla="*/ 1250913 w 7516902"/>
              <a:gd name="connsiteY6" fmla="*/ 1410021 h 2261146"/>
              <a:gd name="connsiteX7" fmla="*/ 0 w 7516902"/>
              <a:gd name="connsiteY7" fmla="*/ 532187 h 2261146"/>
              <a:gd name="connsiteX8" fmla="*/ 987559 w 7516902"/>
              <a:gd name="connsiteY8" fmla="*/ 1113583 h 2261146"/>
              <a:gd name="connsiteX0" fmla="*/ 987559 w 7516902"/>
              <a:gd name="connsiteY0" fmla="*/ 1113583 h 2259052"/>
              <a:gd name="connsiteX1" fmla="*/ 5019731 w 7516902"/>
              <a:gd name="connsiteY1" fmla="*/ 2098782 h 2259052"/>
              <a:gd name="connsiteX2" fmla="*/ 7500004 w 7516902"/>
              <a:gd name="connsiteY2" fmla="*/ 0 h 2259052"/>
              <a:gd name="connsiteX3" fmla="*/ 7516449 w 7516902"/>
              <a:gd name="connsiteY3" fmla="*/ 103222 h 2259052"/>
              <a:gd name="connsiteX4" fmla="*/ 7503336 w 7516902"/>
              <a:gd name="connsiteY4" fmla="*/ 257993 h 2259052"/>
              <a:gd name="connsiteX5" fmla="*/ 5051205 w 7516902"/>
              <a:gd name="connsiteY5" fmla="*/ 2203126 h 2259052"/>
              <a:gd name="connsiteX6" fmla="*/ 1250913 w 7516902"/>
              <a:gd name="connsiteY6" fmla="*/ 1410021 h 2259052"/>
              <a:gd name="connsiteX7" fmla="*/ 0 w 7516902"/>
              <a:gd name="connsiteY7" fmla="*/ 532187 h 2259052"/>
              <a:gd name="connsiteX8" fmla="*/ 987559 w 7516902"/>
              <a:gd name="connsiteY8" fmla="*/ 1113583 h 2259052"/>
              <a:gd name="connsiteX0" fmla="*/ 987559 w 7516902"/>
              <a:gd name="connsiteY0" fmla="*/ 1113583 h 2214508"/>
              <a:gd name="connsiteX1" fmla="*/ 5019731 w 7516902"/>
              <a:gd name="connsiteY1" fmla="*/ 2098782 h 2214508"/>
              <a:gd name="connsiteX2" fmla="*/ 7500004 w 7516902"/>
              <a:gd name="connsiteY2" fmla="*/ 0 h 2214508"/>
              <a:gd name="connsiteX3" fmla="*/ 7516449 w 7516902"/>
              <a:gd name="connsiteY3" fmla="*/ 103222 h 2214508"/>
              <a:gd name="connsiteX4" fmla="*/ 7503336 w 7516902"/>
              <a:gd name="connsiteY4" fmla="*/ 257993 h 2214508"/>
              <a:gd name="connsiteX5" fmla="*/ 5023774 w 7516902"/>
              <a:gd name="connsiteY5" fmla="*/ 2181181 h 2214508"/>
              <a:gd name="connsiteX6" fmla="*/ 1250913 w 7516902"/>
              <a:gd name="connsiteY6" fmla="*/ 1410021 h 2214508"/>
              <a:gd name="connsiteX7" fmla="*/ 0 w 7516902"/>
              <a:gd name="connsiteY7" fmla="*/ 532187 h 2214508"/>
              <a:gd name="connsiteX8" fmla="*/ 987559 w 7516902"/>
              <a:gd name="connsiteY8" fmla="*/ 1113583 h 2214508"/>
              <a:gd name="connsiteX0" fmla="*/ 987559 w 7516902"/>
              <a:gd name="connsiteY0" fmla="*/ 1113583 h 2252926"/>
              <a:gd name="connsiteX1" fmla="*/ 5019731 w 7516902"/>
              <a:gd name="connsiteY1" fmla="*/ 2098782 h 2252926"/>
              <a:gd name="connsiteX2" fmla="*/ 7500004 w 7516902"/>
              <a:gd name="connsiteY2" fmla="*/ 0 h 2252926"/>
              <a:gd name="connsiteX3" fmla="*/ 7516449 w 7516902"/>
              <a:gd name="connsiteY3" fmla="*/ 103222 h 2252926"/>
              <a:gd name="connsiteX4" fmla="*/ 7503336 w 7516902"/>
              <a:gd name="connsiteY4" fmla="*/ 257993 h 2252926"/>
              <a:gd name="connsiteX5" fmla="*/ 5023774 w 7516902"/>
              <a:gd name="connsiteY5" fmla="*/ 2181181 h 2252926"/>
              <a:gd name="connsiteX6" fmla="*/ 1250913 w 7516902"/>
              <a:gd name="connsiteY6" fmla="*/ 1410021 h 2252926"/>
              <a:gd name="connsiteX7" fmla="*/ 0 w 7516902"/>
              <a:gd name="connsiteY7" fmla="*/ 532187 h 2252926"/>
              <a:gd name="connsiteX8" fmla="*/ 987559 w 7516902"/>
              <a:gd name="connsiteY8" fmla="*/ 1113583 h 2252926"/>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52927"/>
              <a:gd name="connsiteX1" fmla="*/ 5019731 w 7516902"/>
              <a:gd name="connsiteY1" fmla="*/ 2098782 h 2252927"/>
              <a:gd name="connsiteX2" fmla="*/ 7500004 w 7516902"/>
              <a:gd name="connsiteY2" fmla="*/ 0 h 2252927"/>
              <a:gd name="connsiteX3" fmla="*/ 7516449 w 7516902"/>
              <a:gd name="connsiteY3" fmla="*/ 103222 h 2252927"/>
              <a:gd name="connsiteX4" fmla="*/ 7503336 w 7516902"/>
              <a:gd name="connsiteY4" fmla="*/ 257993 h 2252927"/>
              <a:gd name="connsiteX5" fmla="*/ 5023774 w 7516902"/>
              <a:gd name="connsiteY5" fmla="*/ 2181181 h 2252927"/>
              <a:gd name="connsiteX6" fmla="*/ 1250913 w 7516902"/>
              <a:gd name="connsiteY6" fmla="*/ 1410021 h 2252927"/>
              <a:gd name="connsiteX7" fmla="*/ 0 w 7516902"/>
              <a:gd name="connsiteY7" fmla="*/ 532187 h 2252927"/>
              <a:gd name="connsiteX8" fmla="*/ 987559 w 7516902"/>
              <a:gd name="connsiteY8" fmla="*/ 1113583 h 2252927"/>
              <a:gd name="connsiteX0" fmla="*/ 987559 w 7516902"/>
              <a:gd name="connsiteY0" fmla="*/ 1113583 h 2237012"/>
              <a:gd name="connsiteX1" fmla="*/ 5019731 w 7516902"/>
              <a:gd name="connsiteY1" fmla="*/ 2098782 h 2237012"/>
              <a:gd name="connsiteX2" fmla="*/ 7500004 w 7516902"/>
              <a:gd name="connsiteY2" fmla="*/ 0 h 2237012"/>
              <a:gd name="connsiteX3" fmla="*/ 7516449 w 7516902"/>
              <a:gd name="connsiteY3" fmla="*/ 103222 h 2237012"/>
              <a:gd name="connsiteX4" fmla="*/ 7503336 w 7516902"/>
              <a:gd name="connsiteY4" fmla="*/ 257993 h 2237012"/>
              <a:gd name="connsiteX5" fmla="*/ 5023774 w 7516902"/>
              <a:gd name="connsiteY5" fmla="*/ 2181181 h 2237012"/>
              <a:gd name="connsiteX6" fmla="*/ 1250913 w 7516902"/>
              <a:gd name="connsiteY6" fmla="*/ 1410021 h 2237012"/>
              <a:gd name="connsiteX7" fmla="*/ 0 w 7516902"/>
              <a:gd name="connsiteY7" fmla="*/ 532187 h 2237012"/>
              <a:gd name="connsiteX8" fmla="*/ 987559 w 7516902"/>
              <a:gd name="connsiteY8" fmla="*/ 1113583 h 2237012"/>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0638"/>
              <a:gd name="connsiteX1" fmla="*/ 5019731 w 7516902"/>
              <a:gd name="connsiteY1" fmla="*/ 2098782 h 2250638"/>
              <a:gd name="connsiteX2" fmla="*/ 7500004 w 7516902"/>
              <a:gd name="connsiteY2" fmla="*/ 0 h 2250638"/>
              <a:gd name="connsiteX3" fmla="*/ 7516449 w 7516902"/>
              <a:gd name="connsiteY3" fmla="*/ 103222 h 2250638"/>
              <a:gd name="connsiteX4" fmla="*/ 7503336 w 7516902"/>
              <a:gd name="connsiteY4" fmla="*/ 257993 h 2250638"/>
              <a:gd name="connsiteX5" fmla="*/ 5023774 w 7516902"/>
              <a:gd name="connsiteY5" fmla="*/ 2181181 h 2250638"/>
              <a:gd name="connsiteX6" fmla="*/ 1250913 w 7516902"/>
              <a:gd name="connsiteY6" fmla="*/ 1410021 h 2250638"/>
              <a:gd name="connsiteX7" fmla="*/ 0 w 7516902"/>
              <a:gd name="connsiteY7" fmla="*/ 532187 h 2250638"/>
              <a:gd name="connsiteX8" fmla="*/ 987559 w 7516902"/>
              <a:gd name="connsiteY8" fmla="*/ 1113583 h 2250638"/>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56369"/>
              <a:gd name="connsiteX1" fmla="*/ 5019731 w 7516902"/>
              <a:gd name="connsiteY1" fmla="*/ 2098782 h 2256369"/>
              <a:gd name="connsiteX2" fmla="*/ 7500004 w 7516902"/>
              <a:gd name="connsiteY2" fmla="*/ 0 h 2256369"/>
              <a:gd name="connsiteX3" fmla="*/ 7516449 w 7516902"/>
              <a:gd name="connsiteY3" fmla="*/ 103222 h 2256369"/>
              <a:gd name="connsiteX4" fmla="*/ 7503336 w 7516902"/>
              <a:gd name="connsiteY4" fmla="*/ 208615 h 2256369"/>
              <a:gd name="connsiteX5" fmla="*/ 5023774 w 7516902"/>
              <a:gd name="connsiteY5" fmla="*/ 2181181 h 2256369"/>
              <a:gd name="connsiteX6" fmla="*/ 1250913 w 7516902"/>
              <a:gd name="connsiteY6" fmla="*/ 1410021 h 2256369"/>
              <a:gd name="connsiteX7" fmla="*/ 0 w 7516902"/>
              <a:gd name="connsiteY7" fmla="*/ 532187 h 2256369"/>
              <a:gd name="connsiteX8" fmla="*/ 987559 w 7516902"/>
              <a:gd name="connsiteY8" fmla="*/ 1113583 h 2256369"/>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902"/>
              <a:gd name="connsiteY0" fmla="*/ 1113583 h 2249495"/>
              <a:gd name="connsiteX1" fmla="*/ 5019731 w 7516902"/>
              <a:gd name="connsiteY1" fmla="*/ 2098782 h 2249495"/>
              <a:gd name="connsiteX2" fmla="*/ 7500004 w 7516902"/>
              <a:gd name="connsiteY2" fmla="*/ 0 h 2249495"/>
              <a:gd name="connsiteX3" fmla="*/ 7516449 w 7516902"/>
              <a:gd name="connsiteY3" fmla="*/ 103222 h 2249495"/>
              <a:gd name="connsiteX4" fmla="*/ 7503336 w 7516902"/>
              <a:gd name="connsiteY4" fmla="*/ 208615 h 2249495"/>
              <a:gd name="connsiteX5" fmla="*/ 5023774 w 7516902"/>
              <a:gd name="connsiteY5" fmla="*/ 2181181 h 2249495"/>
              <a:gd name="connsiteX6" fmla="*/ 1250913 w 7516902"/>
              <a:gd name="connsiteY6" fmla="*/ 1410021 h 2249495"/>
              <a:gd name="connsiteX7" fmla="*/ 0 w 7516902"/>
              <a:gd name="connsiteY7" fmla="*/ 532187 h 2249495"/>
              <a:gd name="connsiteX8" fmla="*/ 987559 w 7516902"/>
              <a:gd name="connsiteY8" fmla="*/ 1113583 h 2249495"/>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27549"/>
              <a:gd name="connsiteX1" fmla="*/ 5019731 w 7516722"/>
              <a:gd name="connsiteY1" fmla="*/ 2076836 h 2227549"/>
              <a:gd name="connsiteX2" fmla="*/ 7494517 w 7516722"/>
              <a:gd name="connsiteY2" fmla="*/ 0 h 2227549"/>
              <a:gd name="connsiteX3" fmla="*/ 7516449 w 7516722"/>
              <a:gd name="connsiteY3" fmla="*/ 81276 h 2227549"/>
              <a:gd name="connsiteX4" fmla="*/ 7503336 w 7516722"/>
              <a:gd name="connsiteY4" fmla="*/ 186669 h 2227549"/>
              <a:gd name="connsiteX5" fmla="*/ 5023774 w 7516722"/>
              <a:gd name="connsiteY5" fmla="*/ 2159235 h 2227549"/>
              <a:gd name="connsiteX6" fmla="*/ 1250913 w 7516722"/>
              <a:gd name="connsiteY6" fmla="*/ 1388075 h 2227549"/>
              <a:gd name="connsiteX7" fmla="*/ 0 w 7516722"/>
              <a:gd name="connsiteY7" fmla="*/ 510241 h 2227549"/>
              <a:gd name="connsiteX8" fmla="*/ 987559 w 7516722"/>
              <a:gd name="connsiteY8" fmla="*/ 1091637 h 2227549"/>
              <a:gd name="connsiteX0" fmla="*/ 98755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87559 w 7516722"/>
              <a:gd name="connsiteY8" fmla="*/ 1091637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993046 w 7516722"/>
              <a:gd name="connsiteY0" fmla="*/ 1080664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993046 w 7516722"/>
              <a:gd name="connsiteY8" fmla="*/ 1080664 h 2219566"/>
              <a:gd name="connsiteX0" fmla="*/ 1004019 w 7516722"/>
              <a:gd name="connsiteY0" fmla="*/ 1091637 h 2219566"/>
              <a:gd name="connsiteX1" fmla="*/ 5019731 w 7516722"/>
              <a:gd name="connsiteY1" fmla="*/ 2076836 h 2219566"/>
              <a:gd name="connsiteX2" fmla="*/ 7494517 w 7516722"/>
              <a:gd name="connsiteY2" fmla="*/ 0 h 2219566"/>
              <a:gd name="connsiteX3" fmla="*/ 7516449 w 7516722"/>
              <a:gd name="connsiteY3" fmla="*/ 81276 h 2219566"/>
              <a:gd name="connsiteX4" fmla="*/ 7503336 w 7516722"/>
              <a:gd name="connsiteY4" fmla="*/ 186669 h 2219566"/>
              <a:gd name="connsiteX5" fmla="*/ 5023774 w 7516722"/>
              <a:gd name="connsiteY5" fmla="*/ 2159235 h 2219566"/>
              <a:gd name="connsiteX6" fmla="*/ 1250913 w 7516722"/>
              <a:gd name="connsiteY6" fmla="*/ 1388075 h 2219566"/>
              <a:gd name="connsiteX7" fmla="*/ 0 w 7516722"/>
              <a:gd name="connsiteY7" fmla="*/ 510241 h 2219566"/>
              <a:gd name="connsiteX8" fmla="*/ 1004019 w 7516722"/>
              <a:gd name="connsiteY8" fmla="*/ 1091637 h 22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6722" h="2219566">
                <a:moveTo>
                  <a:pt x="1004019" y="1091637"/>
                </a:moveTo>
                <a:cubicBezTo>
                  <a:pt x="2077332" y="1804104"/>
                  <a:pt x="3937981" y="2258775"/>
                  <a:pt x="5019731" y="2076836"/>
                </a:cubicBezTo>
                <a:cubicBezTo>
                  <a:pt x="6101481" y="1894897"/>
                  <a:pt x="7053708" y="1045832"/>
                  <a:pt x="7494517" y="0"/>
                </a:cubicBezTo>
                <a:cubicBezTo>
                  <a:pt x="7507384" y="106323"/>
                  <a:pt x="7518636" y="24561"/>
                  <a:pt x="7516449" y="81276"/>
                </a:cubicBezTo>
                <a:cubicBezTo>
                  <a:pt x="7514262" y="137991"/>
                  <a:pt x="7516444" y="93634"/>
                  <a:pt x="7503336" y="186669"/>
                </a:cubicBezTo>
                <a:cubicBezTo>
                  <a:pt x="6979992" y="1250807"/>
                  <a:pt x="6076817" y="1975461"/>
                  <a:pt x="5023774" y="2159235"/>
                </a:cubicBezTo>
                <a:cubicBezTo>
                  <a:pt x="3970731" y="2343009"/>
                  <a:pt x="2389964" y="2112797"/>
                  <a:pt x="1250913" y="1388075"/>
                </a:cubicBezTo>
                <a:cubicBezTo>
                  <a:pt x="507400" y="915014"/>
                  <a:pt x="161851" y="732471"/>
                  <a:pt x="0" y="510241"/>
                </a:cubicBezTo>
                <a:cubicBezTo>
                  <a:pt x="104243" y="583338"/>
                  <a:pt x="648113" y="855386"/>
                  <a:pt x="1004019" y="10916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small_swoosh_lft"/>
          <p:cNvSpPr/>
          <p:nvPr userDrawn="1"/>
        </p:nvSpPr>
        <p:spPr>
          <a:xfrm rot="10800000">
            <a:off x="-258242" y="5360242"/>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gradFill flip="none" rotWithShape="1">
            <a:gsLst>
              <a:gs pos="0">
                <a:schemeClr val="accent1"/>
              </a:gs>
              <a:gs pos="92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small_white_swoosh_lft"/>
          <p:cNvSpPr/>
          <p:nvPr userDrawn="1"/>
        </p:nvSpPr>
        <p:spPr>
          <a:xfrm rot="10800000">
            <a:off x="282054" y="5629054"/>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range_swoosh"/>
          <p:cNvSpPr/>
          <p:nvPr userDrawn="1"/>
        </p:nvSpPr>
        <p:spPr>
          <a:xfrm>
            <a:off x="19050" y="4765392"/>
            <a:ext cx="9951571" cy="335642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798787"/>
              <a:gd name="connsiteY0" fmla="*/ 267046 h 3356421"/>
              <a:gd name="connsiteX1" fmla="*/ 3581402 w 9798787"/>
              <a:gd name="connsiteY1" fmla="*/ 933798 h 3356421"/>
              <a:gd name="connsiteX2" fmla="*/ 5967412 w 9798787"/>
              <a:gd name="connsiteY2" fmla="*/ 2562572 h 3356421"/>
              <a:gd name="connsiteX3" fmla="*/ 8643938 w 9798787"/>
              <a:gd name="connsiteY3" fmla="*/ 2643532 h 3356421"/>
              <a:gd name="connsiteX4" fmla="*/ 9715499 w 9798787"/>
              <a:gd name="connsiteY4" fmla="*/ 1786284 h 3356421"/>
              <a:gd name="connsiteX5" fmla="*/ 9544050 w 9798787"/>
              <a:gd name="connsiteY5" fmla="*/ 2700682 h 3356421"/>
              <a:gd name="connsiteX6" fmla="*/ 8086723 w 9798787"/>
              <a:gd name="connsiteY6" fmla="*/ 3348381 h 3356421"/>
              <a:gd name="connsiteX7" fmla="*/ 5762626 w 9798787"/>
              <a:gd name="connsiteY7" fmla="*/ 2919760 h 3356421"/>
              <a:gd name="connsiteX8" fmla="*/ 3505201 w 9798787"/>
              <a:gd name="connsiteY8" fmla="*/ 1029046 h 3356421"/>
              <a:gd name="connsiteX9" fmla="*/ 0 w 9798787"/>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 name="connsiteX0" fmla="*/ 0 w 9951571"/>
              <a:gd name="connsiteY0" fmla="*/ 267046 h 3356421"/>
              <a:gd name="connsiteX1" fmla="*/ 3581402 w 9951571"/>
              <a:gd name="connsiteY1" fmla="*/ 933798 h 3356421"/>
              <a:gd name="connsiteX2" fmla="*/ 5967412 w 9951571"/>
              <a:gd name="connsiteY2" fmla="*/ 2562572 h 3356421"/>
              <a:gd name="connsiteX3" fmla="*/ 8643938 w 9951571"/>
              <a:gd name="connsiteY3" fmla="*/ 2643532 h 3356421"/>
              <a:gd name="connsiteX4" fmla="*/ 9901236 w 9951571"/>
              <a:gd name="connsiteY4" fmla="*/ 1814859 h 3356421"/>
              <a:gd name="connsiteX5" fmla="*/ 9544050 w 9951571"/>
              <a:gd name="connsiteY5" fmla="*/ 2700682 h 3356421"/>
              <a:gd name="connsiteX6" fmla="*/ 8086723 w 9951571"/>
              <a:gd name="connsiteY6" fmla="*/ 3348381 h 3356421"/>
              <a:gd name="connsiteX7" fmla="*/ 5762626 w 9951571"/>
              <a:gd name="connsiteY7" fmla="*/ 2919760 h 3356421"/>
              <a:gd name="connsiteX8" fmla="*/ 3505201 w 9951571"/>
              <a:gd name="connsiteY8" fmla="*/ 1029046 h 3356421"/>
              <a:gd name="connsiteX9" fmla="*/ 0 w 9951571"/>
              <a:gd name="connsiteY9" fmla="*/ 267046 h 335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51571" h="3356421">
                <a:moveTo>
                  <a:pt x="0" y="267046"/>
                </a:moveTo>
                <a:cubicBezTo>
                  <a:pt x="1556544" y="-437803"/>
                  <a:pt x="2891633" y="417860"/>
                  <a:pt x="3581402" y="933798"/>
                </a:cubicBezTo>
                <a:cubicBezTo>
                  <a:pt x="4434720" y="1572069"/>
                  <a:pt x="5136933" y="2240969"/>
                  <a:pt x="5967412" y="2562572"/>
                </a:cubicBezTo>
                <a:cubicBezTo>
                  <a:pt x="6801643" y="2885628"/>
                  <a:pt x="7931151" y="2882451"/>
                  <a:pt x="8643938" y="2643532"/>
                </a:cubicBezTo>
                <a:cubicBezTo>
                  <a:pt x="9356725" y="2404613"/>
                  <a:pt x="9751217" y="1805334"/>
                  <a:pt x="9901236" y="1814859"/>
                </a:cubicBezTo>
                <a:cubicBezTo>
                  <a:pt x="10051255" y="1824384"/>
                  <a:pt x="9846469" y="2445095"/>
                  <a:pt x="9544050" y="2700682"/>
                </a:cubicBezTo>
                <a:cubicBezTo>
                  <a:pt x="9241631" y="2956269"/>
                  <a:pt x="8716960" y="3311868"/>
                  <a:pt x="8086723" y="3348381"/>
                </a:cubicBezTo>
                <a:cubicBezTo>
                  <a:pt x="7456486" y="3384894"/>
                  <a:pt x="6526213" y="3306316"/>
                  <a:pt x="5762626" y="2919760"/>
                </a:cubicBezTo>
                <a:cubicBezTo>
                  <a:pt x="4999039" y="2533204"/>
                  <a:pt x="4284687" y="1743407"/>
                  <a:pt x="3505201" y="1029046"/>
                </a:cubicBezTo>
                <a:cubicBezTo>
                  <a:pt x="2887663" y="463102"/>
                  <a:pt x="1434306" y="-321123"/>
                  <a:pt x="0" y="267046"/>
                </a:cubicBezTo>
                <a:close/>
              </a:path>
            </a:pathLst>
          </a:custGeom>
          <a:gradFill flip="none" rotWithShape="1">
            <a:gsLst>
              <a:gs pos="11000">
                <a:schemeClr val="accent1"/>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op_swoosh"/>
          <p:cNvSpPr/>
          <p:nvPr userDrawn="1"/>
        </p:nvSpPr>
        <p:spPr>
          <a:xfrm>
            <a:off x="-143520" y="4452671"/>
            <a:ext cx="9897084" cy="2793981"/>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97084" h="2793981">
                <a:moveTo>
                  <a:pt x="648" y="467462"/>
                </a:moveTo>
                <a:cubicBezTo>
                  <a:pt x="223692" y="284106"/>
                  <a:pt x="734073" y="12643"/>
                  <a:pt x="1305573" y="737"/>
                </a:cubicBezTo>
                <a:cubicBezTo>
                  <a:pt x="2010274" y="-13944"/>
                  <a:pt x="2620024" y="192825"/>
                  <a:pt x="3086749" y="453175"/>
                </a:cubicBezTo>
                <a:cubicBezTo>
                  <a:pt x="3754660" y="825751"/>
                  <a:pt x="4625829" y="1569982"/>
                  <a:pt x="5306072" y="1848588"/>
                </a:cubicBezTo>
                <a:cubicBezTo>
                  <a:pt x="5986315" y="2127194"/>
                  <a:pt x="6841979" y="2415323"/>
                  <a:pt x="7568260" y="2239110"/>
                </a:cubicBezTo>
                <a:cubicBezTo>
                  <a:pt x="8294541" y="2062897"/>
                  <a:pt x="9251009" y="1661262"/>
                  <a:pt x="9663759" y="791312"/>
                </a:cubicBezTo>
                <a:cubicBezTo>
                  <a:pt x="10076509" y="-78638"/>
                  <a:pt x="9884423" y="2002573"/>
                  <a:pt x="9530410" y="2334360"/>
                </a:cubicBezTo>
                <a:cubicBezTo>
                  <a:pt x="9176397" y="2666147"/>
                  <a:pt x="8322320" y="2843152"/>
                  <a:pt x="7539683" y="2782034"/>
                </a:cubicBezTo>
                <a:cubicBezTo>
                  <a:pt x="6757046" y="2720916"/>
                  <a:pt x="5802959" y="2539942"/>
                  <a:pt x="4834585" y="1967649"/>
                </a:cubicBezTo>
                <a:cubicBezTo>
                  <a:pt x="3866211" y="1395356"/>
                  <a:pt x="3391548" y="548426"/>
                  <a:pt x="1729436" y="205526"/>
                </a:cubicBezTo>
                <a:cubicBezTo>
                  <a:pt x="912496" y="36988"/>
                  <a:pt x="243536" y="416662"/>
                  <a:pt x="5411" y="653199"/>
                </a:cubicBezTo>
                <a:cubicBezTo>
                  <a:pt x="12555" y="579380"/>
                  <a:pt x="-3321" y="641293"/>
                  <a:pt x="648" y="467462"/>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hin_white"/>
          <p:cNvSpPr/>
          <p:nvPr userDrawn="1"/>
        </p:nvSpPr>
        <p:spPr>
          <a:xfrm>
            <a:off x="1371603" y="4718114"/>
            <a:ext cx="8904515" cy="290080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639777 h 2584697"/>
              <a:gd name="connsiteX1" fmla="*/ 2343152 w 8902276"/>
              <a:gd name="connsiteY1" fmla="*/ 49229 h 2584697"/>
              <a:gd name="connsiteX2" fmla="*/ 5053012 w 8902276"/>
              <a:gd name="connsiteY2" fmla="*/ 1963753 h 2584697"/>
              <a:gd name="connsiteX3" fmla="*/ 7753350 w 8902276"/>
              <a:gd name="connsiteY3" fmla="*/ 1958988 h 2584697"/>
              <a:gd name="connsiteX4" fmla="*/ 8820149 w 8902276"/>
              <a:gd name="connsiteY4" fmla="*/ 1149365 h 2584697"/>
              <a:gd name="connsiteX5" fmla="*/ 8648700 w 8902276"/>
              <a:gd name="connsiteY5" fmla="*/ 1939938 h 2584697"/>
              <a:gd name="connsiteX6" fmla="*/ 7210423 w 8902276"/>
              <a:gd name="connsiteY6" fmla="*/ 2578112 h 2584697"/>
              <a:gd name="connsiteX7" fmla="*/ 4791076 w 8902276"/>
              <a:gd name="connsiteY7" fmla="*/ 2178066 h 2584697"/>
              <a:gd name="connsiteX8" fmla="*/ 2276476 w 8902276"/>
              <a:gd name="connsiteY8" fmla="*/ 782652 h 2584697"/>
              <a:gd name="connsiteX9" fmla="*/ 0 w 8902276"/>
              <a:gd name="connsiteY9" fmla="*/ 639777 h 2584697"/>
              <a:gd name="connsiteX0" fmla="*/ 0 w 8902276"/>
              <a:gd name="connsiteY0" fmla="*/ 639777 h 2590145"/>
              <a:gd name="connsiteX1" fmla="*/ 2343152 w 8902276"/>
              <a:gd name="connsiteY1" fmla="*/ 49229 h 2590145"/>
              <a:gd name="connsiteX2" fmla="*/ 5053012 w 8902276"/>
              <a:gd name="connsiteY2" fmla="*/ 1963753 h 2590145"/>
              <a:gd name="connsiteX3" fmla="*/ 7753350 w 8902276"/>
              <a:gd name="connsiteY3" fmla="*/ 1958988 h 2590145"/>
              <a:gd name="connsiteX4" fmla="*/ 8820149 w 8902276"/>
              <a:gd name="connsiteY4" fmla="*/ 1149365 h 2590145"/>
              <a:gd name="connsiteX5" fmla="*/ 8648700 w 8902276"/>
              <a:gd name="connsiteY5" fmla="*/ 1939938 h 2590145"/>
              <a:gd name="connsiteX6" fmla="*/ 7210423 w 8902276"/>
              <a:gd name="connsiteY6" fmla="*/ 2578112 h 2590145"/>
              <a:gd name="connsiteX7" fmla="*/ 4791076 w 8902276"/>
              <a:gd name="connsiteY7" fmla="*/ 2178066 h 2590145"/>
              <a:gd name="connsiteX8" fmla="*/ 2352676 w 8902276"/>
              <a:gd name="connsiteY8" fmla="*/ 182577 h 2590145"/>
              <a:gd name="connsiteX9" fmla="*/ 0 w 8902276"/>
              <a:gd name="connsiteY9" fmla="*/ 639777 h 2590145"/>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106809 h 3285902"/>
              <a:gd name="connsiteX1" fmla="*/ 2333627 w 8892751"/>
              <a:gd name="connsiteY1" fmla="*/ 744986 h 3285902"/>
              <a:gd name="connsiteX2" fmla="*/ 5043487 w 8892751"/>
              <a:gd name="connsiteY2" fmla="*/ 2659510 h 3285902"/>
              <a:gd name="connsiteX3" fmla="*/ 7743825 w 8892751"/>
              <a:gd name="connsiteY3" fmla="*/ 2654745 h 3285902"/>
              <a:gd name="connsiteX4" fmla="*/ 8810624 w 8892751"/>
              <a:gd name="connsiteY4" fmla="*/ 1845122 h 3285902"/>
              <a:gd name="connsiteX5" fmla="*/ 8639175 w 8892751"/>
              <a:gd name="connsiteY5" fmla="*/ 2635695 h 3285902"/>
              <a:gd name="connsiteX6" fmla="*/ 7200898 w 8892751"/>
              <a:gd name="connsiteY6" fmla="*/ 3273869 h 3285902"/>
              <a:gd name="connsiteX7" fmla="*/ 4781551 w 8892751"/>
              <a:gd name="connsiteY7" fmla="*/ 2873823 h 3285902"/>
              <a:gd name="connsiteX8" fmla="*/ 2343151 w 8892751"/>
              <a:gd name="connsiteY8" fmla="*/ 878334 h 3285902"/>
              <a:gd name="connsiteX9" fmla="*/ 0 w 8892751"/>
              <a:gd name="connsiteY9" fmla="*/ 106809 h 3285902"/>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8892751"/>
              <a:gd name="connsiteY0" fmla="*/ 45143 h 3224236"/>
              <a:gd name="connsiteX1" fmla="*/ 2333627 w 8892751"/>
              <a:gd name="connsiteY1" fmla="*/ 683320 h 3224236"/>
              <a:gd name="connsiteX2" fmla="*/ 5043487 w 8892751"/>
              <a:gd name="connsiteY2" fmla="*/ 2597844 h 3224236"/>
              <a:gd name="connsiteX3" fmla="*/ 7743825 w 8892751"/>
              <a:gd name="connsiteY3" fmla="*/ 2593079 h 3224236"/>
              <a:gd name="connsiteX4" fmla="*/ 8810624 w 8892751"/>
              <a:gd name="connsiteY4" fmla="*/ 1783456 h 3224236"/>
              <a:gd name="connsiteX5" fmla="*/ 8639175 w 8892751"/>
              <a:gd name="connsiteY5" fmla="*/ 2574029 h 3224236"/>
              <a:gd name="connsiteX6" fmla="*/ 7200898 w 8892751"/>
              <a:gd name="connsiteY6" fmla="*/ 3212203 h 3224236"/>
              <a:gd name="connsiteX7" fmla="*/ 4781551 w 8892751"/>
              <a:gd name="connsiteY7" fmla="*/ 2812157 h 3224236"/>
              <a:gd name="connsiteX8" fmla="*/ 2343151 w 8892751"/>
              <a:gd name="connsiteY8" fmla="*/ 816668 h 3224236"/>
              <a:gd name="connsiteX9" fmla="*/ 0 w 8892751"/>
              <a:gd name="connsiteY9" fmla="*/ 45143 h 3224236"/>
              <a:gd name="connsiteX0" fmla="*/ 0 w 9816676"/>
              <a:gd name="connsiteY0" fmla="*/ 55866 h 3101609"/>
              <a:gd name="connsiteX1" fmla="*/ 3257552 w 9816676"/>
              <a:gd name="connsiteY1" fmla="*/ 560693 h 3101609"/>
              <a:gd name="connsiteX2" fmla="*/ 5967412 w 9816676"/>
              <a:gd name="connsiteY2" fmla="*/ 2475217 h 3101609"/>
              <a:gd name="connsiteX3" fmla="*/ 8667750 w 9816676"/>
              <a:gd name="connsiteY3" fmla="*/ 2470452 h 3101609"/>
              <a:gd name="connsiteX4" fmla="*/ 9734549 w 9816676"/>
              <a:gd name="connsiteY4" fmla="*/ 1660829 h 3101609"/>
              <a:gd name="connsiteX5" fmla="*/ 9563100 w 9816676"/>
              <a:gd name="connsiteY5" fmla="*/ 2451402 h 3101609"/>
              <a:gd name="connsiteX6" fmla="*/ 8124823 w 9816676"/>
              <a:gd name="connsiteY6" fmla="*/ 3089576 h 3101609"/>
              <a:gd name="connsiteX7" fmla="*/ 5705476 w 9816676"/>
              <a:gd name="connsiteY7" fmla="*/ 2689530 h 3101609"/>
              <a:gd name="connsiteX8" fmla="*/ 3267076 w 9816676"/>
              <a:gd name="connsiteY8" fmla="*/ 694041 h 3101609"/>
              <a:gd name="connsiteX9" fmla="*/ 0 w 9816676"/>
              <a:gd name="connsiteY9" fmla="*/ 55866 h 3101609"/>
              <a:gd name="connsiteX0" fmla="*/ 0 w 9683326"/>
              <a:gd name="connsiteY0" fmla="*/ 56813 h 3093031"/>
              <a:gd name="connsiteX1" fmla="*/ 3124202 w 9683326"/>
              <a:gd name="connsiteY1" fmla="*/ 552115 h 3093031"/>
              <a:gd name="connsiteX2" fmla="*/ 5834062 w 9683326"/>
              <a:gd name="connsiteY2" fmla="*/ 2466639 h 3093031"/>
              <a:gd name="connsiteX3" fmla="*/ 8534400 w 9683326"/>
              <a:gd name="connsiteY3" fmla="*/ 2461874 h 3093031"/>
              <a:gd name="connsiteX4" fmla="*/ 9601199 w 9683326"/>
              <a:gd name="connsiteY4" fmla="*/ 1652251 h 3093031"/>
              <a:gd name="connsiteX5" fmla="*/ 9429750 w 9683326"/>
              <a:gd name="connsiteY5" fmla="*/ 2442824 h 3093031"/>
              <a:gd name="connsiteX6" fmla="*/ 7991473 w 9683326"/>
              <a:gd name="connsiteY6" fmla="*/ 3080998 h 3093031"/>
              <a:gd name="connsiteX7" fmla="*/ 5572126 w 9683326"/>
              <a:gd name="connsiteY7" fmla="*/ 2680952 h 3093031"/>
              <a:gd name="connsiteX8" fmla="*/ 3133726 w 9683326"/>
              <a:gd name="connsiteY8" fmla="*/ 685463 h 3093031"/>
              <a:gd name="connsiteX9" fmla="*/ 0 w 9683326"/>
              <a:gd name="connsiteY9" fmla="*/ 56813 h 3093031"/>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4042 h 3180260"/>
              <a:gd name="connsiteX1" fmla="*/ 3124202 w 9683326"/>
              <a:gd name="connsiteY1" fmla="*/ 639344 h 3180260"/>
              <a:gd name="connsiteX2" fmla="*/ 5834062 w 9683326"/>
              <a:gd name="connsiteY2" fmla="*/ 2553868 h 3180260"/>
              <a:gd name="connsiteX3" fmla="*/ 8534400 w 9683326"/>
              <a:gd name="connsiteY3" fmla="*/ 2549103 h 3180260"/>
              <a:gd name="connsiteX4" fmla="*/ 9601199 w 9683326"/>
              <a:gd name="connsiteY4" fmla="*/ 1739480 h 3180260"/>
              <a:gd name="connsiteX5" fmla="*/ 9429750 w 9683326"/>
              <a:gd name="connsiteY5" fmla="*/ 2530053 h 3180260"/>
              <a:gd name="connsiteX6" fmla="*/ 7991473 w 9683326"/>
              <a:gd name="connsiteY6" fmla="*/ 3168227 h 3180260"/>
              <a:gd name="connsiteX7" fmla="*/ 5572126 w 9683326"/>
              <a:gd name="connsiteY7" fmla="*/ 2768181 h 3180260"/>
              <a:gd name="connsiteX8" fmla="*/ 3133726 w 9683326"/>
              <a:gd name="connsiteY8" fmla="*/ 772692 h 3180260"/>
              <a:gd name="connsiteX9" fmla="*/ 0 w 9683326"/>
              <a:gd name="connsiteY9" fmla="*/ 144042 h 3180260"/>
              <a:gd name="connsiteX0" fmla="*/ 0 w 9683326"/>
              <a:gd name="connsiteY0" fmla="*/ 145658 h 3181876"/>
              <a:gd name="connsiteX1" fmla="*/ 3152777 w 9683326"/>
              <a:gd name="connsiteY1" fmla="*/ 631435 h 3181876"/>
              <a:gd name="connsiteX2" fmla="*/ 5834062 w 9683326"/>
              <a:gd name="connsiteY2" fmla="*/ 2555484 h 3181876"/>
              <a:gd name="connsiteX3" fmla="*/ 8534400 w 9683326"/>
              <a:gd name="connsiteY3" fmla="*/ 2550719 h 3181876"/>
              <a:gd name="connsiteX4" fmla="*/ 9601199 w 9683326"/>
              <a:gd name="connsiteY4" fmla="*/ 1741096 h 3181876"/>
              <a:gd name="connsiteX5" fmla="*/ 9429750 w 9683326"/>
              <a:gd name="connsiteY5" fmla="*/ 2531669 h 3181876"/>
              <a:gd name="connsiteX6" fmla="*/ 7991473 w 9683326"/>
              <a:gd name="connsiteY6" fmla="*/ 3169843 h 3181876"/>
              <a:gd name="connsiteX7" fmla="*/ 5572126 w 9683326"/>
              <a:gd name="connsiteY7" fmla="*/ 2769797 h 3181876"/>
              <a:gd name="connsiteX8" fmla="*/ 3133726 w 9683326"/>
              <a:gd name="connsiteY8" fmla="*/ 774308 h 3181876"/>
              <a:gd name="connsiteX9" fmla="*/ 0 w 9683326"/>
              <a:gd name="connsiteY9" fmla="*/ 145658 h 3181876"/>
              <a:gd name="connsiteX0" fmla="*/ 0 w 9683326"/>
              <a:gd name="connsiteY0" fmla="*/ 167640 h 3203858"/>
              <a:gd name="connsiteX1" fmla="*/ 3152777 w 9683326"/>
              <a:gd name="connsiteY1" fmla="*/ 653417 h 3203858"/>
              <a:gd name="connsiteX2" fmla="*/ 5834062 w 9683326"/>
              <a:gd name="connsiteY2" fmla="*/ 2577466 h 3203858"/>
              <a:gd name="connsiteX3" fmla="*/ 8534400 w 9683326"/>
              <a:gd name="connsiteY3" fmla="*/ 2572701 h 3203858"/>
              <a:gd name="connsiteX4" fmla="*/ 9601199 w 9683326"/>
              <a:gd name="connsiteY4" fmla="*/ 1763078 h 3203858"/>
              <a:gd name="connsiteX5" fmla="*/ 9429750 w 9683326"/>
              <a:gd name="connsiteY5" fmla="*/ 2553651 h 3203858"/>
              <a:gd name="connsiteX6" fmla="*/ 7991473 w 9683326"/>
              <a:gd name="connsiteY6" fmla="*/ 3191825 h 3203858"/>
              <a:gd name="connsiteX7" fmla="*/ 5572126 w 9683326"/>
              <a:gd name="connsiteY7" fmla="*/ 2791779 h 3203858"/>
              <a:gd name="connsiteX8" fmla="*/ 3133726 w 9683326"/>
              <a:gd name="connsiteY8" fmla="*/ 796290 h 3203858"/>
              <a:gd name="connsiteX9" fmla="*/ 0 w 9683326"/>
              <a:gd name="connsiteY9" fmla="*/ 167640 h 3203858"/>
              <a:gd name="connsiteX0" fmla="*/ 0 w 9683326"/>
              <a:gd name="connsiteY0" fmla="*/ 147982 h 3184200"/>
              <a:gd name="connsiteX1" fmla="*/ 3152777 w 9683326"/>
              <a:gd name="connsiteY1" fmla="*/ 633759 h 3184200"/>
              <a:gd name="connsiteX2" fmla="*/ 5834062 w 9683326"/>
              <a:gd name="connsiteY2" fmla="*/ 2557808 h 3184200"/>
              <a:gd name="connsiteX3" fmla="*/ 8534400 w 9683326"/>
              <a:gd name="connsiteY3" fmla="*/ 2553043 h 3184200"/>
              <a:gd name="connsiteX4" fmla="*/ 9601199 w 9683326"/>
              <a:gd name="connsiteY4" fmla="*/ 1743420 h 3184200"/>
              <a:gd name="connsiteX5" fmla="*/ 9429750 w 9683326"/>
              <a:gd name="connsiteY5" fmla="*/ 2533993 h 3184200"/>
              <a:gd name="connsiteX6" fmla="*/ 7991473 w 9683326"/>
              <a:gd name="connsiteY6" fmla="*/ 3172167 h 3184200"/>
              <a:gd name="connsiteX7" fmla="*/ 5572126 w 9683326"/>
              <a:gd name="connsiteY7" fmla="*/ 2772121 h 3184200"/>
              <a:gd name="connsiteX8" fmla="*/ 3133726 w 9683326"/>
              <a:gd name="connsiteY8" fmla="*/ 776632 h 3184200"/>
              <a:gd name="connsiteX9" fmla="*/ 0 w 9683326"/>
              <a:gd name="connsiteY9" fmla="*/ 147982 h 3184200"/>
              <a:gd name="connsiteX0" fmla="*/ 0 w 9683326"/>
              <a:gd name="connsiteY0" fmla="*/ 145628 h 3181846"/>
              <a:gd name="connsiteX1" fmla="*/ 3152777 w 9683326"/>
              <a:gd name="connsiteY1" fmla="*/ 631405 h 3181846"/>
              <a:gd name="connsiteX2" fmla="*/ 5834062 w 9683326"/>
              <a:gd name="connsiteY2" fmla="*/ 2555454 h 3181846"/>
              <a:gd name="connsiteX3" fmla="*/ 8534400 w 9683326"/>
              <a:gd name="connsiteY3" fmla="*/ 2550689 h 3181846"/>
              <a:gd name="connsiteX4" fmla="*/ 9601199 w 9683326"/>
              <a:gd name="connsiteY4" fmla="*/ 1741066 h 3181846"/>
              <a:gd name="connsiteX5" fmla="*/ 9429750 w 9683326"/>
              <a:gd name="connsiteY5" fmla="*/ 2531639 h 3181846"/>
              <a:gd name="connsiteX6" fmla="*/ 7991473 w 9683326"/>
              <a:gd name="connsiteY6" fmla="*/ 3169813 h 3181846"/>
              <a:gd name="connsiteX7" fmla="*/ 5572126 w 9683326"/>
              <a:gd name="connsiteY7" fmla="*/ 2769767 h 3181846"/>
              <a:gd name="connsiteX8" fmla="*/ 3133726 w 9683326"/>
              <a:gd name="connsiteY8" fmla="*/ 774278 h 3181846"/>
              <a:gd name="connsiteX9" fmla="*/ 0 w 9683326"/>
              <a:gd name="connsiteY9" fmla="*/ 145628 h 3181846"/>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82695"/>
              <a:gd name="connsiteX1" fmla="*/ 3152777 w 9683326"/>
              <a:gd name="connsiteY1" fmla="*/ 631405 h 3182695"/>
              <a:gd name="connsiteX2" fmla="*/ 5834062 w 9683326"/>
              <a:gd name="connsiteY2" fmla="*/ 2555454 h 3182695"/>
              <a:gd name="connsiteX3" fmla="*/ 8534400 w 9683326"/>
              <a:gd name="connsiteY3" fmla="*/ 2550689 h 3182695"/>
              <a:gd name="connsiteX4" fmla="*/ 9601199 w 9683326"/>
              <a:gd name="connsiteY4" fmla="*/ 1741066 h 3182695"/>
              <a:gd name="connsiteX5" fmla="*/ 9429750 w 9683326"/>
              <a:gd name="connsiteY5" fmla="*/ 2531639 h 3182695"/>
              <a:gd name="connsiteX6" fmla="*/ 7991473 w 9683326"/>
              <a:gd name="connsiteY6" fmla="*/ 3169813 h 3182695"/>
              <a:gd name="connsiteX7" fmla="*/ 5572126 w 9683326"/>
              <a:gd name="connsiteY7" fmla="*/ 2769767 h 3182695"/>
              <a:gd name="connsiteX8" fmla="*/ 3086101 w 9683326"/>
              <a:gd name="connsiteY8" fmla="*/ 717128 h 3182695"/>
              <a:gd name="connsiteX9" fmla="*/ 0 w 9683326"/>
              <a:gd name="connsiteY9" fmla="*/ 145628 h 3182695"/>
              <a:gd name="connsiteX0" fmla="*/ 0 w 9683326"/>
              <a:gd name="connsiteY0" fmla="*/ 145628 h 3175190"/>
              <a:gd name="connsiteX1" fmla="*/ 3152777 w 9683326"/>
              <a:gd name="connsiteY1" fmla="*/ 631405 h 3175190"/>
              <a:gd name="connsiteX2" fmla="*/ 5834062 w 9683326"/>
              <a:gd name="connsiteY2" fmla="*/ 2555454 h 3175190"/>
              <a:gd name="connsiteX3" fmla="*/ 8534400 w 9683326"/>
              <a:gd name="connsiteY3" fmla="*/ 2550689 h 3175190"/>
              <a:gd name="connsiteX4" fmla="*/ 9601199 w 9683326"/>
              <a:gd name="connsiteY4" fmla="*/ 1741066 h 3175190"/>
              <a:gd name="connsiteX5" fmla="*/ 9429750 w 9683326"/>
              <a:gd name="connsiteY5" fmla="*/ 2655464 h 3175190"/>
              <a:gd name="connsiteX6" fmla="*/ 7991473 w 9683326"/>
              <a:gd name="connsiteY6" fmla="*/ 3169813 h 3175190"/>
              <a:gd name="connsiteX7" fmla="*/ 5572126 w 9683326"/>
              <a:gd name="connsiteY7" fmla="*/ 2769767 h 3175190"/>
              <a:gd name="connsiteX8" fmla="*/ 3086101 w 9683326"/>
              <a:gd name="connsiteY8" fmla="*/ 717128 h 3175190"/>
              <a:gd name="connsiteX9" fmla="*/ 0 w 9683326"/>
              <a:gd name="connsiteY9" fmla="*/ 145628 h 3175190"/>
              <a:gd name="connsiteX0" fmla="*/ 0 w 9684137"/>
              <a:gd name="connsiteY0" fmla="*/ 145628 h 3305050"/>
              <a:gd name="connsiteX1" fmla="*/ 3152777 w 9684137"/>
              <a:gd name="connsiteY1" fmla="*/ 631405 h 3305050"/>
              <a:gd name="connsiteX2" fmla="*/ 5834062 w 9684137"/>
              <a:gd name="connsiteY2" fmla="*/ 2555454 h 3305050"/>
              <a:gd name="connsiteX3" fmla="*/ 8534400 w 9684137"/>
              <a:gd name="connsiteY3" fmla="*/ 2550689 h 3305050"/>
              <a:gd name="connsiteX4" fmla="*/ 9601199 w 9684137"/>
              <a:gd name="connsiteY4" fmla="*/ 1741066 h 3305050"/>
              <a:gd name="connsiteX5" fmla="*/ 9429750 w 9684137"/>
              <a:gd name="connsiteY5" fmla="*/ 2655464 h 3305050"/>
              <a:gd name="connsiteX6" fmla="*/ 7972423 w 9684137"/>
              <a:gd name="connsiteY6" fmla="*/ 3303163 h 3305050"/>
              <a:gd name="connsiteX7" fmla="*/ 5572126 w 9684137"/>
              <a:gd name="connsiteY7" fmla="*/ 2769767 h 3305050"/>
              <a:gd name="connsiteX8" fmla="*/ 3086101 w 9684137"/>
              <a:gd name="connsiteY8" fmla="*/ 717128 h 3305050"/>
              <a:gd name="connsiteX9" fmla="*/ 0 w 9684137"/>
              <a:gd name="connsiteY9" fmla="*/ 145628 h 3305050"/>
              <a:gd name="connsiteX0" fmla="*/ 0 w 9684137"/>
              <a:gd name="connsiteY0" fmla="*/ 145628 h 3311629"/>
              <a:gd name="connsiteX1" fmla="*/ 3152777 w 9684137"/>
              <a:gd name="connsiteY1" fmla="*/ 631405 h 3311629"/>
              <a:gd name="connsiteX2" fmla="*/ 5834062 w 9684137"/>
              <a:gd name="connsiteY2" fmla="*/ 2555454 h 3311629"/>
              <a:gd name="connsiteX3" fmla="*/ 8534400 w 9684137"/>
              <a:gd name="connsiteY3" fmla="*/ 2550689 h 3311629"/>
              <a:gd name="connsiteX4" fmla="*/ 9601199 w 9684137"/>
              <a:gd name="connsiteY4" fmla="*/ 1741066 h 3311629"/>
              <a:gd name="connsiteX5" fmla="*/ 9429750 w 9684137"/>
              <a:gd name="connsiteY5" fmla="*/ 2655464 h 3311629"/>
              <a:gd name="connsiteX6" fmla="*/ 7972423 w 9684137"/>
              <a:gd name="connsiteY6" fmla="*/ 3303163 h 3311629"/>
              <a:gd name="connsiteX7" fmla="*/ 5572126 w 9684137"/>
              <a:gd name="connsiteY7" fmla="*/ 2769767 h 3311629"/>
              <a:gd name="connsiteX8" fmla="*/ 3086101 w 9684137"/>
              <a:gd name="connsiteY8" fmla="*/ 717128 h 3311629"/>
              <a:gd name="connsiteX9" fmla="*/ 0 w 9684137"/>
              <a:gd name="connsiteY9" fmla="*/ 145628 h 3311629"/>
              <a:gd name="connsiteX0" fmla="*/ 0 w 9684137"/>
              <a:gd name="connsiteY0" fmla="*/ 145628 h 3307801"/>
              <a:gd name="connsiteX1" fmla="*/ 3152777 w 9684137"/>
              <a:gd name="connsiteY1" fmla="*/ 631405 h 3307801"/>
              <a:gd name="connsiteX2" fmla="*/ 5834062 w 9684137"/>
              <a:gd name="connsiteY2" fmla="*/ 2555454 h 3307801"/>
              <a:gd name="connsiteX3" fmla="*/ 8534400 w 9684137"/>
              <a:gd name="connsiteY3" fmla="*/ 2550689 h 3307801"/>
              <a:gd name="connsiteX4" fmla="*/ 9601199 w 9684137"/>
              <a:gd name="connsiteY4" fmla="*/ 1741066 h 3307801"/>
              <a:gd name="connsiteX5" fmla="*/ 9429750 w 9684137"/>
              <a:gd name="connsiteY5" fmla="*/ 2655464 h 3307801"/>
              <a:gd name="connsiteX6" fmla="*/ 7972423 w 9684137"/>
              <a:gd name="connsiteY6" fmla="*/ 3303163 h 3307801"/>
              <a:gd name="connsiteX7" fmla="*/ 5543551 w 9684137"/>
              <a:gd name="connsiteY7" fmla="*/ 2817392 h 3307801"/>
              <a:gd name="connsiteX8" fmla="*/ 3086101 w 9684137"/>
              <a:gd name="connsiteY8" fmla="*/ 717128 h 3307801"/>
              <a:gd name="connsiteX9" fmla="*/ 0 w 9684137"/>
              <a:gd name="connsiteY9" fmla="*/ 145628 h 3307801"/>
              <a:gd name="connsiteX0" fmla="*/ 0 w 9684137"/>
              <a:gd name="connsiteY0" fmla="*/ 145628 h 3314112"/>
              <a:gd name="connsiteX1" fmla="*/ 3152777 w 9684137"/>
              <a:gd name="connsiteY1" fmla="*/ 631405 h 3314112"/>
              <a:gd name="connsiteX2" fmla="*/ 5834062 w 9684137"/>
              <a:gd name="connsiteY2" fmla="*/ 2555454 h 3314112"/>
              <a:gd name="connsiteX3" fmla="*/ 8534400 w 9684137"/>
              <a:gd name="connsiteY3" fmla="*/ 2550689 h 3314112"/>
              <a:gd name="connsiteX4" fmla="*/ 9601199 w 9684137"/>
              <a:gd name="connsiteY4" fmla="*/ 1741066 h 3314112"/>
              <a:gd name="connsiteX5" fmla="*/ 9429750 w 9684137"/>
              <a:gd name="connsiteY5" fmla="*/ 2655464 h 3314112"/>
              <a:gd name="connsiteX6" fmla="*/ 7972423 w 9684137"/>
              <a:gd name="connsiteY6" fmla="*/ 3303163 h 3314112"/>
              <a:gd name="connsiteX7" fmla="*/ 5648326 w 9684137"/>
              <a:gd name="connsiteY7" fmla="*/ 2874542 h 3314112"/>
              <a:gd name="connsiteX8" fmla="*/ 3086101 w 9684137"/>
              <a:gd name="connsiteY8" fmla="*/ 717128 h 3314112"/>
              <a:gd name="connsiteX9" fmla="*/ 0 w 9684137"/>
              <a:gd name="connsiteY9" fmla="*/ 145628 h 3314112"/>
              <a:gd name="connsiteX0" fmla="*/ 0 w 9684137"/>
              <a:gd name="connsiteY0" fmla="*/ 147624 h 3316108"/>
              <a:gd name="connsiteX1" fmla="*/ 3152777 w 9684137"/>
              <a:gd name="connsiteY1" fmla="*/ 633401 h 3316108"/>
              <a:gd name="connsiteX2" fmla="*/ 5824537 w 9684137"/>
              <a:gd name="connsiteY2" fmla="*/ 2633650 h 3316108"/>
              <a:gd name="connsiteX3" fmla="*/ 8534400 w 9684137"/>
              <a:gd name="connsiteY3" fmla="*/ 2552685 h 3316108"/>
              <a:gd name="connsiteX4" fmla="*/ 9601199 w 9684137"/>
              <a:gd name="connsiteY4" fmla="*/ 1743062 h 3316108"/>
              <a:gd name="connsiteX5" fmla="*/ 9429750 w 9684137"/>
              <a:gd name="connsiteY5" fmla="*/ 2657460 h 3316108"/>
              <a:gd name="connsiteX6" fmla="*/ 7972423 w 9684137"/>
              <a:gd name="connsiteY6" fmla="*/ 3305159 h 3316108"/>
              <a:gd name="connsiteX7" fmla="*/ 5648326 w 9684137"/>
              <a:gd name="connsiteY7" fmla="*/ 2876538 h 3316108"/>
              <a:gd name="connsiteX8" fmla="*/ 3086101 w 9684137"/>
              <a:gd name="connsiteY8" fmla="*/ 719124 h 3316108"/>
              <a:gd name="connsiteX9" fmla="*/ 0 w 9684137"/>
              <a:gd name="connsiteY9" fmla="*/ 147624 h 3316108"/>
              <a:gd name="connsiteX0" fmla="*/ 0 w 9684137"/>
              <a:gd name="connsiteY0" fmla="*/ 144691 h 3313175"/>
              <a:gd name="connsiteX1" fmla="*/ 3152777 w 9684137"/>
              <a:gd name="connsiteY1" fmla="*/ 630468 h 3313175"/>
              <a:gd name="connsiteX2" fmla="*/ 5853112 w 9684137"/>
              <a:gd name="connsiteY2" fmla="*/ 2516417 h 3313175"/>
              <a:gd name="connsiteX3" fmla="*/ 8534400 w 9684137"/>
              <a:gd name="connsiteY3" fmla="*/ 2549752 h 3313175"/>
              <a:gd name="connsiteX4" fmla="*/ 9601199 w 9684137"/>
              <a:gd name="connsiteY4" fmla="*/ 1740129 h 3313175"/>
              <a:gd name="connsiteX5" fmla="*/ 9429750 w 9684137"/>
              <a:gd name="connsiteY5" fmla="*/ 2654527 h 3313175"/>
              <a:gd name="connsiteX6" fmla="*/ 7972423 w 9684137"/>
              <a:gd name="connsiteY6" fmla="*/ 3302226 h 3313175"/>
              <a:gd name="connsiteX7" fmla="*/ 5648326 w 9684137"/>
              <a:gd name="connsiteY7" fmla="*/ 2873605 h 3313175"/>
              <a:gd name="connsiteX8" fmla="*/ 3086101 w 9684137"/>
              <a:gd name="connsiteY8" fmla="*/ 716191 h 3313175"/>
              <a:gd name="connsiteX9" fmla="*/ 0 w 9684137"/>
              <a:gd name="connsiteY9" fmla="*/ 144691 h 3313175"/>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43276 w 9684137"/>
              <a:gd name="connsiteY8" fmla="*/ 982891 h 3310266"/>
              <a:gd name="connsiteX9" fmla="*/ 0 w 9684137"/>
              <a:gd name="connsiteY9" fmla="*/ 144691 h 3310266"/>
              <a:gd name="connsiteX0" fmla="*/ 0 w 9684137"/>
              <a:gd name="connsiteY0" fmla="*/ 144691 h 3310266"/>
              <a:gd name="connsiteX1" fmla="*/ 3152777 w 9684137"/>
              <a:gd name="connsiteY1" fmla="*/ 630468 h 3310266"/>
              <a:gd name="connsiteX2" fmla="*/ 5853112 w 9684137"/>
              <a:gd name="connsiteY2" fmla="*/ 2516417 h 3310266"/>
              <a:gd name="connsiteX3" fmla="*/ 8534400 w 9684137"/>
              <a:gd name="connsiteY3" fmla="*/ 2549752 h 3310266"/>
              <a:gd name="connsiteX4" fmla="*/ 9601199 w 9684137"/>
              <a:gd name="connsiteY4" fmla="*/ 1740129 h 3310266"/>
              <a:gd name="connsiteX5" fmla="*/ 9429750 w 9684137"/>
              <a:gd name="connsiteY5" fmla="*/ 2654527 h 3310266"/>
              <a:gd name="connsiteX6" fmla="*/ 7972423 w 9684137"/>
              <a:gd name="connsiteY6" fmla="*/ 3302226 h 3310266"/>
              <a:gd name="connsiteX7" fmla="*/ 5648326 w 9684137"/>
              <a:gd name="connsiteY7" fmla="*/ 2873605 h 3310266"/>
              <a:gd name="connsiteX8" fmla="*/ 3390901 w 9684137"/>
              <a:gd name="connsiteY8" fmla="*/ 982891 h 3310266"/>
              <a:gd name="connsiteX9" fmla="*/ 0 w 9684137"/>
              <a:gd name="connsiteY9" fmla="*/ 144691 h 3310266"/>
              <a:gd name="connsiteX0" fmla="*/ 0 w 9684137"/>
              <a:gd name="connsiteY0" fmla="*/ 110646 h 3276221"/>
              <a:gd name="connsiteX1" fmla="*/ 3467102 w 9684137"/>
              <a:gd name="connsiteY1" fmla="*/ 853598 h 3276221"/>
              <a:gd name="connsiteX2" fmla="*/ 5853112 w 9684137"/>
              <a:gd name="connsiteY2" fmla="*/ 2482372 h 3276221"/>
              <a:gd name="connsiteX3" fmla="*/ 8534400 w 9684137"/>
              <a:gd name="connsiteY3" fmla="*/ 2515707 h 3276221"/>
              <a:gd name="connsiteX4" fmla="*/ 9601199 w 9684137"/>
              <a:gd name="connsiteY4" fmla="*/ 1706084 h 3276221"/>
              <a:gd name="connsiteX5" fmla="*/ 9429750 w 9684137"/>
              <a:gd name="connsiteY5" fmla="*/ 2620482 h 3276221"/>
              <a:gd name="connsiteX6" fmla="*/ 7972423 w 9684137"/>
              <a:gd name="connsiteY6" fmla="*/ 3268181 h 3276221"/>
              <a:gd name="connsiteX7" fmla="*/ 5648326 w 9684137"/>
              <a:gd name="connsiteY7" fmla="*/ 2839560 h 3276221"/>
              <a:gd name="connsiteX8" fmla="*/ 3390901 w 9684137"/>
              <a:gd name="connsiteY8" fmla="*/ 948846 h 3276221"/>
              <a:gd name="connsiteX9" fmla="*/ 0 w 9684137"/>
              <a:gd name="connsiteY9" fmla="*/ 110646 h 3276221"/>
              <a:gd name="connsiteX0" fmla="*/ 0 w 9684137"/>
              <a:gd name="connsiteY0" fmla="*/ 129191 h 3294766"/>
              <a:gd name="connsiteX1" fmla="*/ 3467102 w 9684137"/>
              <a:gd name="connsiteY1" fmla="*/ 872143 h 3294766"/>
              <a:gd name="connsiteX2" fmla="*/ 5853112 w 9684137"/>
              <a:gd name="connsiteY2" fmla="*/ 2500917 h 3294766"/>
              <a:gd name="connsiteX3" fmla="*/ 8534400 w 9684137"/>
              <a:gd name="connsiteY3" fmla="*/ 2534252 h 3294766"/>
              <a:gd name="connsiteX4" fmla="*/ 9601199 w 9684137"/>
              <a:gd name="connsiteY4" fmla="*/ 1724629 h 3294766"/>
              <a:gd name="connsiteX5" fmla="*/ 9429750 w 9684137"/>
              <a:gd name="connsiteY5" fmla="*/ 2639027 h 3294766"/>
              <a:gd name="connsiteX6" fmla="*/ 7972423 w 9684137"/>
              <a:gd name="connsiteY6" fmla="*/ 3286726 h 3294766"/>
              <a:gd name="connsiteX7" fmla="*/ 5648326 w 9684137"/>
              <a:gd name="connsiteY7" fmla="*/ 2858105 h 3294766"/>
              <a:gd name="connsiteX8" fmla="*/ 3390901 w 9684137"/>
              <a:gd name="connsiteY8" fmla="*/ 967391 h 3294766"/>
              <a:gd name="connsiteX9" fmla="*/ 0 w 9684137"/>
              <a:gd name="connsiteY9" fmla="*/ 129191 h 3294766"/>
              <a:gd name="connsiteX0" fmla="*/ 0 w 9798437"/>
              <a:gd name="connsiteY0" fmla="*/ 117682 h 3207057"/>
              <a:gd name="connsiteX1" fmla="*/ 3581402 w 9798437"/>
              <a:gd name="connsiteY1" fmla="*/ 784434 h 3207057"/>
              <a:gd name="connsiteX2" fmla="*/ 5967412 w 9798437"/>
              <a:gd name="connsiteY2" fmla="*/ 2413208 h 3207057"/>
              <a:gd name="connsiteX3" fmla="*/ 8648700 w 9798437"/>
              <a:gd name="connsiteY3" fmla="*/ 2446543 h 3207057"/>
              <a:gd name="connsiteX4" fmla="*/ 9715499 w 9798437"/>
              <a:gd name="connsiteY4" fmla="*/ 1636920 h 3207057"/>
              <a:gd name="connsiteX5" fmla="*/ 9544050 w 9798437"/>
              <a:gd name="connsiteY5" fmla="*/ 2551318 h 3207057"/>
              <a:gd name="connsiteX6" fmla="*/ 8086723 w 9798437"/>
              <a:gd name="connsiteY6" fmla="*/ 3199017 h 3207057"/>
              <a:gd name="connsiteX7" fmla="*/ 5762626 w 9798437"/>
              <a:gd name="connsiteY7" fmla="*/ 2770396 h 3207057"/>
              <a:gd name="connsiteX8" fmla="*/ 3505201 w 9798437"/>
              <a:gd name="connsiteY8" fmla="*/ 879682 h 3207057"/>
              <a:gd name="connsiteX9" fmla="*/ 0 w 9798437"/>
              <a:gd name="connsiteY9" fmla="*/ 117682 h 3207057"/>
              <a:gd name="connsiteX0" fmla="*/ 0 w 9798437"/>
              <a:gd name="connsiteY0" fmla="*/ 218935 h 3308310"/>
              <a:gd name="connsiteX1" fmla="*/ 3581402 w 9798437"/>
              <a:gd name="connsiteY1" fmla="*/ 885687 h 3308310"/>
              <a:gd name="connsiteX2" fmla="*/ 5967412 w 9798437"/>
              <a:gd name="connsiteY2" fmla="*/ 2514461 h 3308310"/>
              <a:gd name="connsiteX3" fmla="*/ 8648700 w 9798437"/>
              <a:gd name="connsiteY3" fmla="*/ 2547796 h 3308310"/>
              <a:gd name="connsiteX4" fmla="*/ 9715499 w 9798437"/>
              <a:gd name="connsiteY4" fmla="*/ 1738173 h 3308310"/>
              <a:gd name="connsiteX5" fmla="*/ 9544050 w 9798437"/>
              <a:gd name="connsiteY5" fmla="*/ 2652571 h 3308310"/>
              <a:gd name="connsiteX6" fmla="*/ 8086723 w 9798437"/>
              <a:gd name="connsiteY6" fmla="*/ 3300270 h 3308310"/>
              <a:gd name="connsiteX7" fmla="*/ 5762626 w 9798437"/>
              <a:gd name="connsiteY7" fmla="*/ 2871649 h 3308310"/>
              <a:gd name="connsiteX8" fmla="*/ 3505201 w 9798437"/>
              <a:gd name="connsiteY8" fmla="*/ 980935 h 3308310"/>
              <a:gd name="connsiteX9" fmla="*/ 0 w 9798437"/>
              <a:gd name="connsiteY9" fmla="*/ 218935 h 3308310"/>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38322 h 3327697"/>
              <a:gd name="connsiteX1" fmla="*/ 3581402 w 9798437"/>
              <a:gd name="connsiteY1" fmla="*/ 905074 h 3327697"/>
              <a:gd name="connsiteX2" fmla="*/ 5967412 w 9798437"/>
              <a:gd name="connsiteY2" fmla="*/ 2533848 h 3327697"/>
              <a:gd name="connsiteX3" fmla="*/ 8648700 w 9798437"/>
              <a:gd name="connsiteY3" fmla="*/ 2567183 h 3327697"/>
              <a:gd name="connsiteX4" fmla="*/ 9715499 w 9798437"/>
              <a:gd name="connsiteY4" fmla="*/ 1757560 h 3327697"/>
              <a:gd name="connsiteX5" fmla="*/ 9544050 w 9798437"/>
              <a:gd name="connsiteY5" fmla="*/ 2671958 h 3327697"/>
              <a:gd name="connsiteX6" fmla="*/ 8086723 w 9798437"/>
              <a:gd name="connsiteY6" fmla="*/ 3319657 h 3327697"/>
              <a:gd name="connsiteX7" fmla="*/ 5762626 w 9798437"/>
              <a:gd name="connsiteY7" fmla="*/ 2891036 h 3327697"/>
              <a:gd name="connsiteX8" fmla="*/ 3505201 w 9798437"/>
              <a:gd name="connsiteY8" fmla="*/ 1000322 h 3327697"/>
              <a:gd name="connsiteX9" fmla="*/ 0 w 9798437"/>
              <a:gd name="connsiteY9" fmla="*/ 238322 h 3327697"/>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8437"/>
              <a:gd name="connsiteY0" fmla="*/ 267046 h 3356421"/>
              <a:gd name="connsiteX1" fmla="*/ 3581402 w 9798437"/>
              <a:gd name="connsiteY1" fmla="*/ 933798 h 3356421"/>
              <a:gd name="connsiteX2" fmla="*/ 5967412 w 9798437"/>
              <a:gd name="connsiteY2" fmla="*/ 2562572 h 3356421"/>
              <a:gd name="connsiteX3" fmla="*/ 8648700 w 9798437"/>
              <a:gd name="connsiteY3" fmla="*/ 2595907 h 3356421"/>
              <a:gd name="connsiteX4" fmla="*/ 9715499 w 9798437"/>
              <a:gd name="connsiteY4" fmla="*/ 1786284 h 3356421"/>
              <a:gd name="connsiteX5" fmla="*/ 9544050 w 9798437"/>
              <a:gd name="connsiteY5" fmla="*/ 2700682 h 3356421"/>
              <a:gd name="connsiteX6" fmla="*/ 8086723 w 9798437"/>
              <a:gd name="connsiteY6" fmla="*/ 3348381 h 3356421"/>
              <a:gd name="connsiteX7" fmla="*/ 5762626 w 9798437"/>
              <a:gd name="connsiteY7" fmla="*/ 2919760 h 3356421"/>
              <a:gd name="connsiteX8" fmla="*/ 3505201 w 9798437"/>
              <a:gd name="connsiteY8" fmla="*/ 1029046 h 3356421"/>
              <a:gd name="connsiteX9" fmla="*/ 0 w 97984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4353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672107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97737"/>
              <a:gd name="connsiteY0" fmla="*/ 267046 h 3356421"/>
              <a:gd name="connsiteX1" fmla="*/ 3581402 w 9797737"/>
              <a:gd name="connsiteY1" fmla="*/ 933798 h 3356421"/>
              <a:gd name="connsiteX2" fmla="*/ 5967412 w 9797737"/>
              <a:gd name="connsiteY2" fmla="*/ 2562572 h 3356421"/>
              <a:gd name="connsiteX3" fmla="*/ 8658225 w 9797737"/>
              <a:gd name="connsiteY3" fmla="*/ 2433982 h 3356421"/>
              <a:gd name="connsiteX4" fmla="*/ 9715499 w 9797737"/>
              <a:gd name="connsiteY4" fmla="*/ 1786284 h 3356421"/>
              <a:gd name="connsiteX5" fmla="*/ 9544050 w 9797737"/>
              <a:gd name="connsiteY5" fmla="*/ 2700682 h 3356421"/>
              <a:gd name="connsiteX6" fmla="*/ 8086723 w 9797737"/>
              <a:gd name="connsiteY6" fmla="*/ 3348381 h 3356421"/>
              <a:gd name="connsiteX7" fmla="*/ 5762626 w 9797737"/>
              <a:gd name="connsiteY7" fmla="*/ 2919760 h 3356421"/>
              <a:gd name="connsiteX8" fmla="*/ 3505201 w 9797737"/>
              <a:gd name="connsiteY8" fmla="*/ 1029046 h 3356421"/>
              <a:gd name="connsiteX9" fmla="*/ 0 w 9797737"/>
              <a:gd name="connsiteY9" fmla="*/ 267046 h 3356421"/>
              <a:gd name="connsiteX0" fmla="*/ 0 w 9764159"/>
              <a:gd name="connsiteY0" fmla="*/ 267046 h 3356421"/>
              <a:gd name="connsiteX1" fmla="*/ 3581402 w 9764159"/>
              <a:gd name="connsiteY1" fmla="*/ 933798 h 3356421"/>
              <a:gd name="connsiteX2" fmla="*/ 5967412 w 9764159"/>
              <a:gd name="connsiteY2" fmla="*/ 2562572 h 3356421"/>
              <a:gd name="connsiteX3" fmla="*/ 8658225 w 9764159"/>
              <a:gd name="connsiteY3" fmla="*/ 2433982 h 3356421"/>
              <a:gd name="connsiteX4" fmla="*/ 9667874 w 9764159"/>
              <a:gd name="connsiteY4" fmla="*/ 1548159 h 3356421"/>
              <a:gd name="connsiteX5" fmla="*/ 9544050 w 9764159"/>
              <a:gd name="connsiteY5" fmla="*/ 2700682 h 3356421"/>
              <a:gd name="connsiteX6" fmla="*/ 8086723 w 9764159"/>
              <a:gd name="connsiteY6" fmla="*/ 3348381 h 3356421"/>
              <a:gd name="connsiteX7" fmla="*/ 5762626 w 9764159"/>
              <a:gd name="connsiteY7" fmla="*/ 2919760 h 3356421"/>
              <a:gd name="connsiteX8" fmla="*/ 3505201 w 9764159"/>
              <a:gd name="connsiteY8" fmla="*/ 1029046 h 3356421"/>
              <a:gd name="connsiteX9" fmla="*/ 0 w 9764159"/>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5674"/>
              <a:gd name="connsiteY0" fmla="*/ 267046 h 3356421"/>
              <a:gd name="connsiteX1" fmla="*/ 3581402 w 9775674"/>
              <a:gd name="connsiteY1" fmla="*/ 933798 h 3356421"/>
              <a:gd name="connsiteX2" fmla="*/ 5967412 w 9775674"/>
              <a:gd name="connsiteY2" fmla="*/ 2562572 h 3356421"/>
              <a:gd name="connsiteX3" fmla="*/ 8496300 w 9775674"/>
              <a:gd name="connsiteY3" fmla="*/ 2529232 h 3356421"/>
              <a:gd name="connsiteX4" fmla="*/ 9667874 w 9775674"/>
              <a:gd name="connsiteY4" fmla="*/ 1548159 h 3356421"/>
              <a:gd name="connsiteX5" fmla="*/ 9544050 w 9775674"/>
              <a:gd name="connsiteY5" fmla="*/ 2700682 h 3356421"/>
              <a:gd name="connsiteX6" fmla="*/ 8086723 w 9775674"/>
              <a:gd name="connsiteY6" fmla="*/ 3348381 h 3356421"/>
              <a:gd name="connsiteX7" fmla="*/ 5762626 w 9775674"/>
              <a:gd name="connsiteY7" fmla="*/ 2919760 h 3356421"/>
              <a:gd name="connsiteX8" fmla="*/ 3505201 w 9775674"/>
              <a:gd name="connsiteY8" fmla="*/ 1029046 h 3356421"/>
              <a:gd name="connsiteX9" fmla="*/ 0 w 9775674"/>
              <a:gd name="connsiteY9" fmla="*/ 267046 h 3356421"/>
              <a:gd name="connsiteX0" fmla="*/ 0 w 9777716"/>
              <a:gd name="connsiteY0" fmla="*/ 267046 h 3356421"/>
              <a:gd name="connsiteX1" fmla="*/ 3581402 w 9777716"/>
              <a:gd name="connsiteY1" fmla="*/ 933798 h 3356421"/>
              <a:gd name="connsiteX2" fmla="*/ 5967412 w 9777716"/>
              <a:gd name="connsiteY2" fmla="*/ 2562572 h 3356421"/>
              <a:gd name="connsiteX3" fmla="*/ 8467725 w 9777716"/>
              <a:gd name="connsiteY3" fmla="*/ 2529232 h 3356421"/>
              <a:gd name="connsiteX4" fmla="*/ 9667874 w 9777716"/>
              <a:gd name="connsiteY4" fmla="*/ 1548159 h 3356421"/>
              <a:gd name="connsiteX5" fmla="*/ 9544050 w 9777716"/>
              <a:gd name="connsiteY5" fmla="*/ 2700682 h 3356421"/>
              <a:gd name="connsiteX6" fmla="*/ 8086723 w 9777716"/>
              <a:gd name="connsiteY6" fmla="*/ 3348381 h 3356421"/>
              <a:gd name="connsiteX7" fmla="*/ 5762626 w 9777716"/>
              <a:gd name="connsiteY7" fmla="*/ 2919760 h 3356421"/>
              <a:gd name="connsiteX8" fmla="*/ 3505201 w 9777716"/>
              <a:gd name="connsiteY8" fmla="*/ 1029046 h 3356421"/>
              <a:gd name="connsiteX9" fmla="*/ 0 w 9777716"/>
              <a:gd name="connsiteY9" fmla="*/ 267046 h 3356421"/>
              <a:gd name="connsiteX0" fmla="*/ 0 w 9960557"/>
              <a:gd name="connsiteY0" fmla="*/ 267046 h 3356421"/>
              <a:gd name="connsiteX1" fmla="*/ 3581402 w 9960557"/>
              <a:gd name="connsiteY1" fmla="*/ 933798 h 3356421"/>
              <a:gd name="connsiteX2" fmla="*/ 5967412 w 9960557"/>
              <a:gd name="connsiteY2" fmla="*/ 2562572 h 3356421"/>
              <a:gd name="connsiteX3" fmla="*/ 9667874 w 9960557"/>
              <a:gd name="connsiteY3" fmla="*/ 1548159 h 3356421"/>
              <a:gd name="connsiteX4" fmla="*/ 9544050 w 9960557"/>
              <a:gd name="connsiteY4" fmla="*/ 2700682 h 3356421"/>
              <a:gd name="connsiteX5" fmla="*/ 8086723 w 9960557"/>
              <a:gd name="connsiteY5" fmla="*/ 3348381 h 3356421"/>
              <a:gd name="connsiteX6" fmla="*/ 5762626 w 9960557"/>
              <a:gd name="connsiteY6" fmla="*/ 2919760 h 3356421"/>
              <a:gd name="connsiteX7" fmla="*/ 3505201 w 9960557"/>
              <a:gd name="connsiteY7" fmla="*/ 1029046 h 3356421"/>
              <a:gd name="connsiteX8" fmla="*/ 0 w 9960557"/>
              <a:gd name="connsiteY8" fmla="*/ 267046 h 3356421"/>
              <a:gd name="connsiteX0" fmla="*/ 0 w 10154761"/>
              <a:gd name="connsiteY0" fmla="*/ 267046 h 3356421"/>
              <a:gd name="connsiteX1" fmla="*/ 3581402 w 10154761"/>
              <a:gd name="connsiteY1" fmla="*/ 933798 h 3356421"/>
              <a:gd name="connsiteX2" fmla="*/ 5967412 w 10154761"/>
              <a:gd name="connsiteY2" fmla="*/ 2562572 h 3356421"/>
              <a:gd name="connsiteX3" fmla="*/ 9667874 w 10154761"/>
              <a:gd name="connsiteY3" fmla="*/ 1548159 h 3356421"/>
              <a:gd name="connsiteX4" fmla="*/ 9544050 w 10154761"/>
              <a:gd name="connsiteY4" fmla="*/ 2700682 h 3356421"/>
              <a:gd name="connsiteX5" fmla="*/ 8086723 w 10154761"/>
              <a:gd name="connsiteY5" fmla="*/ 3348381 h 3356421"/>
              <a:gd name="connsiteX6" fmla="*/ 5762626 w 10154761"/>
              <a:gd name="connsiteY6" fmla="*/ 2919760 h 3356421"/>
              <a:gd name="connsiteX7" fmla="*/ 3505201 w 10154761"/>
              <a:gd name="connsiteY7" fmla="*/ 1029046 h 3356421"/>
              <a:gd name="connsiteX8" fmla="*/ 0 w 10154761"/>
              <a:gd name="connsiteY8" fmla="*/ 267046 h 335642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949322"/>
              <a:gd name="connsiteY0" fmla="*/ 244976 h 3334351"/>
              <a:gd name="connsiteX1" fmla="*/ 3581402 w 9949322"/>
              <a:gd name="connsiteY1" fmla="*/ 911728 h 3334351"/>
              <a:gd name="connsiteX2" fmla="*/ 6119812 w 9949322"/>
              <a:gd name="connsiteY2" fmla="*/ 2454777 h 3334351"/>
              <a:gd name="connsiteX3" fmla="*/ 9667874 w 9949322"/>
              <a:gd name="connsiteY3" fmla="*/ 1526089 h 3334351"/>
              <a:gd name="connsiteX4" fmla="*/ 9544050 w 9949322"/>
              <a:gd name="connsiteY4" fmla="*/ 2678612 h 3334351"/>
              <a:gd name="connsiteX5" fmla="*/ 8086723 w 9949322"/>
              <a:gd name="connsiteY5" fmla="*/ 3326311 h 3334351"/>
              <a:gd name="connsiteX6" fmla="*/ 5762626 w 9949322"/>
              <a:gd name="connsiteY6" fmla="*/ 2897690 h 3334351"/>
              <a:gd name="connsiteX7" fmla="*/ 3505201 w 9949322"/>
              <a:gd name="connsiteY7" fmla="*/ 1006976 h 3334351"/>
              <a:gd name="connsiteX8" fmla="*/ 0 w 9949322"/>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77841"/>
              <a:gd name="connsiteY0" fmla="*/ 244976 h 3334351"/>
              <a:gd name="connsiteX1" fmla="*/ 3581402 w 9877841"/>
              <a:gd name="connsiteY1" fmla="*/ 911728 h 3334351"/>
              <a:gd name="connsiteX2" fmla="*/ 6119812 w 9877841"/>
              <a:gd name="connsiteY2" fmla="*/ 2454777 h 3334351"/>
              <a:gd name="connsiteX3" fmla="*/ 9667874 w 9877841"/>
              <a:gd name="connsiteY3" fmla="*/ 1526089 h 3334351"/>
              <a:gd name="connsiteX4" fmla="*/ 9544050 w 9877841"/>
              <a:gd name="connsiteY4" fmla="*/ 2678612 h 3334351"/>
              <a:gd name="connsiteX5" fmla="*/ 8086723 w 9877841"/>
              <a:gd name="connsiteY5" fmla="*/ 3326311 h 3334351"/>
              <a:gd name="connsiteX6" fmla="*/ 5762626 w 9877841"/>
              <a:gd name="connsiteY6" fmla="*/ 2897690 h 3334351"/>
              <a:gd name="connsiteX7" fmla="*/ 3505201 w 9877841"/>
              <a:gd name="connsiteY7" fmla="*/ 1006976 h 3334351"/>
              <a:gd name="connsiteX8" fmla="*/ 0 w 9877841"/>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1076"/>
              <a:gd name="connsiteY0" fmla="*/ 244976 h 3334351"/>
              <a:gd name="connsiteX1" fmla="*/ 3581402 w 9861076"/>
              <a:gd name="connsiteY1" fmla="*/ 911728 h 3334351"/>
              <a:gd name="connsiteX2" fmla="*/ 6119812 w 9861076"/>
              <a:gd name="connsiteY2" fmla="*/ 2454777 h 3334351"/>
              <a:gd name="connsiteX3" fmla="*/ 9667874 w 9861076"/>
              <a:gd name="connsiteY3" fmla="*/ 1526089 h 3334351"/>
              <a:gd name="connsiteX4" fmla="*/ 9544050 w 9861076"/>
              <a:gd name="connsiteY4" fmla="*/ 2678612 h 3334351"/>
              <a:gd name="connsiteX5" fmla="*/ 8086723 w 9861076"/>
              <a:gd name="connsiteY5" fmla="*/ 3326311 h 3334351"/>
              <a:gd name="connsiteX6" fmla="*/ 5762626 w 9861076"/>
              <a:gd name="connsiteY6" fmla="*/ 2897690 h 3334351"/>
              <a:gd name="connsiteX7" fmla="*/ 3505201 w 9861076"/>
              <a:gd name="connsiteY7" fmla="*/ 1006976 h 3334351"/>
              <a:gd name="connsiteX8" fmla="*/ 0 w 9861076"/>
              <a:gd name="connsiteY8" fmla="*/ 244976 h 3334351"/>
              <a:gd name="connsiteX0" fmla="*/ 0 w 9869455"/>
              <a:gd name="connsiteY0" fmla="*/ 244976 h 3334351"/>
              <a:gd name="connsiteX1" fmla="*/ 3581402 w 9869455"/>
              <a:gd name="connsiteY1" fmla="*/ 911728 h 3334351"/>
              <a:gd name="connsiteX2" fmla="*/ 6119812 w 9869455"/>
              <a:gd name="connsiteY2" fmla="*/ 2454777 h 3334351"/>
              <a:gd name="connsiteX3" fmla="*/ 9667874 w 9869455"/>
              <a:gd name="connsiteY3" fmla="*/ 1526089 h 3334351"/>
              <a:gd name="connsiteX4" fmla="*/ 9544050 w 9869455"/>
              <a:gd name="connsiteY4" fmla="*/ 2678612 h 3334351"/>
              <a:gd name="connsiteX5" fmla="*/ 8086723 w 9869455"/>
              <a:gd name="connsiteY5" fmla="*/ 3326311 h 3334351"/>
              <a:gd name="connsiteX6" fmla="*/ 5762626 w 9869455"/>
              <a:gd name="connsiteY6" fmla="*/ 2897690 h 3334351"/>
              <a:gd name="connsiteX7" fmla="*/ 3505201 w 9869455"/>
              <a:gd name="connsiteY7" fmla="*/ 1006976 h 3334351"/>
              <a:gd name="connsiteX8" fmla="*/ 0 w 9869455"/>
              <a:gd name="connsiteY8" fmla="*/ 244976 h 3334351"/>
              <a:gd name="connsiteX0" fmla="*/ 0 w 10012367"/>
              <a:gd name="connsiteY0" fmla="*/ 244976 h 3391449"/>
              <a:gd name="connsiteX1" fmla="*/ 3581402 w 10012367"/>
              <a:gd name="connsiteY1" fmla="*/ 911728 h 3391449"/>
              <a:gd name="connsiteX2" fmla="*/ 6119812 w 10012367"/>
              <a:gd name="connsiteY2" fmla="*/ 2454777 h 3391449"/>
              <a:gd name="connsiteX3" fmla="*/ 9667874 w 10012367"/>
              <a:gd name="connsiteY3" fmla="*/ 1526089 h 3391449"/>
              <a:gd name="connsiteX4" fmla="*/ 9696450 w 10012367"/>
              <a:gd name="connsiteY4" fmla="*/ 1792787 h 3391449"/>
              <a:gd name="connsiteX5" fmla="*/ 8086723 w 10012367"/>
              <a:gd name="connsiteY5" fmla="*/ 3326311 h 3391449"/>
              <a:gd name="connsiteX6" fmla="*/ 5762626 w 10012367"/>
              <a:gd name="connsiteY6" fmla="*/ 2897690 h 3391449"/>
              <a:gd name="connsiteX7" fmla="*/ 3505201 w 10012367"/>
              <a:gd name="connsiteY7" fmla="*/ 1006976 h 3391449"/>
              <a:gd name="connsiteX8" fmla="*/ 0 w 10012367"/>
              <a:gd name="connsiteY8" fmla="*/ 244976 h 3391449"/>
              <a:gd name="connsiteX0" fmla="*/ 0 w 9996382"/>
              <a:gd name="connsiteY0" fmla="*/ 244976 h 3391449"/>
              <a:gd name="connsiteX1" fmla="*/ 3581402 w 9996382"/>
              <a:gd name="connsiteY1" fmla="*/ 911728 h 3391449"/>
              <a:gd name="connsiteX2" fmla="*/ 6119812 w 9996382"/>
              <a:gd name="connsiteY2" fmla="*/ 2454777 h 3391449"/>
              <a:gd name="connsiteX3" fmla="*/ 9667874 w 9996382"/>
              <a:gd name="connsiteY3" fmla="*/ 1526089 h 3391449"/>
              <a:gd name="connsiteX4" fmla="*/ 9696450 w 9996382"/>
              <a:gd name="connsiteY4" fmla="*/ 1792787 h 3391449"/>
              <a:gd name="connsiteX5" fmla="*/ 8086723 w 9996382"/>
              <a:gd name="connsiteY5" fmla="*/ 3326311 h 3391449"/>
              <a:gd name="connsiteX6" fmla="*/ 5762626 w 9996382"/>
              <a:gd name="connsiteY6" fmla="*/ 2897690 h 3391449"/>
              <a:gd name="connsiteX7" fmla="*/ 3505201 w 9996382"/>
              <a:gd name="connsiteY7" fmla="*/ 1006976 h 3391449"/>
              <a:gd name="connsiteX8" fmla="*/ 0 w 9996382"/>
              <a:gd name="connsiteY8" fmla="*/ 244976 h 3391449"/>
              <a:gd name="connsiteX0" fmla="*/ 0 w 10021245"/>
              <a:gd name="connsiteY0" fmla="*/ 244976 h 3402103"/>
              <a:gd name="connsiteX1" fmla="*/ 3581402 w 10021245"/>
              <a:gd name="connsiteY1" fmla="*/ 911728 h 3402103"/>
              <a:gd name="connsiteX2" fmla="*/ 6119812 w 10021245"/>
              <a:gd name="connsiteY2" fmla="*/ 2454777 h 3402103"/>
              <a:gd name="connsiteX3" fmla="*/ 9667874 w 10021245"/>
              <a:gd name="connsiteY3" fmla="*/ 1526089 h 3402103"/>
              <a:gd name="connsiteX4" fmla="*/ 9715500 w 10021245"/>
              <a:gd name="connsiteY4" fmla="*/ 1640387 h 3402103"/>
              <a:gd name="connsiteX5" fmla="*/ 8086723 w 10021245"/>
              <a:gd name="connsiteY5" fmla="*/ 3326311 h 3402103"/>
              <a:gd name="connsiteX6" fmla="*/ 5762626 w 10021245"/>
              <a:gd name="connsiteY6" fmla="*/ 2897690 h 3402103"/>
              <a:gd name="connsiteX7" fmla="*/ 3505201 w 10021245"/>
              <a:gd name="connsiteY7" fmla="*/ 1006976 h 3402103"/>
              <a:gd name="connsiteX8" fmla="*/ 0 w 10021245"/>
              <a:gd name="connsiteY8" fmla="*/ 244976 h 3402103"/>
              <a:gd name="connsiteX0" fmla="*/ 0 w 10041185"/>
              <a:gd name="connsiteY0" fmla="*/ 244976 h 3402103"/>
              <a:gd name="connsiteX1" fmla="*/ 3581402 w 10041185"/>
              <a:gd name="connsiteY1" fmla="*/ 911728 h 3402103"/>
              <a:gd name="connsiteX2" fmla="*/ 6119812 w 10041185"/>
              <a:gd name="connsiteY2" fmla="*/ 2454777 h 3402103"/>
              <a:gd name="connsiteX3" fmla="*/ 9667874 w 10041185"/>
              <a:gd name="connsiteY3" fmla="*/ 1526089 h 3402103"/>
              <a:gd name="connsiteX4" fmla="*/ 9715500 w 10041185"/>
              <a:gd name="connsiteY4" fmla="*/ 1640387 h 3402103"/>
              <a:gd name="connsiteX5" fmla="*/ 8086723 w 10041185"/>
              <a:gd name="connsiteY5" fmla="*/ 3326311 h 3402103"/>
              <a:gd name="connsiteX6" fmla="*/ 5762626 w 10041185"/>
              <a:gd name="connsiteY6" fmla="*/ 2897690 h 3402103"/>
              <a:gd name="connsiteX7" fmla="*/ 3505201 w 10041185"/>
              <a:gd name="connsiteY7" fmla="*/ 1006976 h 3402103"/>
              <a:gd name="connsiteX8" fmla="*/ 0 w 10041185"/>
              <a:gd name="connsiteY8" fmla="*/ 244976 h 3402103"/>
              <a:gd name="connsiteX0" fmla="*/ 0 w 10025773"/>
              <a:gd name="connsiteY0" fmla="*/ 244976 h 3405452"/>
              <a:gd name="connsiteX1" fmla="*/ 3581402 w 10025773"/>
              <a:gd name="connsiteY1" fmla="*/ 911728 h 3405452"/>
              <a:gd name="connsiteX2" fmla="*/ 6119812 w 10025773"/>
              <a:gd name="connsiteY2" fmla="*/ 2454777 h 3405452"/>
              <a:gd name="connsiteX3" fmla="*/ 9667874 w 10025773"/>
              <a:gd name="connsiteY3" fmla="*/ 1526089 h 3405452"/>
              <a:gd name="connsiteX4" fmla="*/ 9725025 w 10025773"/>
              <a:gd name="connsiteY4" fmla="*/ 1592762 h 3405452"/>
              <a:gd name="connsiteX5" fmla="*/ 8086723 w 10025773"/>
              <a:gd name="connsiteY5" fmla="*/ 3326311 h 3405452"/>
              <a:gd name="connsiteX6" fmla="*/ 5762626 w 10025773"/>
              <a:gd name="connsiteY6" fmla="*/ 2897690 h 3405452"/>
              <a:gd name="connsiteX7" fmla="*/ 3505201 w 10025773"/>
              <a:gd name="connsiteY7" fmla="*/ 1006976 h 3405452"/>
              <a:gd name="connsiteX8" fmla="*/ 0 w 10025773"/>
              <a:gd name="connsiteY8" fmla="*/ 244976 h 3405452"/>
              <a:gd name="connsiteX0" fmla="*/ 0 w 10033683"/>
              <a:gd name="connsiteY0" fmla="*/ 244976 h 3405452"/>
              <a:gd name="connsiteX1" fmla="*/ 3581402 w 10033683"/>
              <a:gd name="connsiteY1" fmla="*/ 911728 h 3405452"/>
              <a:gd name="connsiteX2" fmla="*/ 6119812 w 10033683"/>
              <a:gd name="connsiteY2" fmla="*/ 2454777 h 3405452"/>
              <a:gd name="connsiteX3" fmla="*/ 9667874 w 10033683"/>
              <a:gd name="connsiteY3" fmla="*/ 1526089 h 3405452"/>
              <a:gd name="connsiteX4" fmla="*/ 9725025 w 10033683"/>
              <a:gd name="connsiteY4" fmla="*/ 1592762 h 3405452"/>
              <a:gd name="connsiteX5" fmla="*/ 8086723 w 10033683"/>
              <a:gd name="connsiteY5" fmla="*/ 3326311 h 3405452"/>
              <a:gd name="connsiteX6" fmla="*/ 5762626 w 10033683"/>
              <a:gd name="connsiteY6" fmla="*/ 2897690 h 3405452"/>
              <a:gd name="connsiteX7" fmla="*/ 3505201 w 10033683"/>
              <a:gd name="connsiteY7" fmla="*/ 1006976 h 3405452"/>
              <a:gd name="connsiteX8" fmla="*/ 0 w 10033683"/>
              <a:gd name="connsiteY8" fmla="*/ 244976 h 3405452"/>
              <a:gd name="connsiteX0" fmla="*/ 0 w 10048240"/>
              <a:gd name="connsiteY0" fmla="*/ 244976 h 3176095"/>
              <a:gd name="connsiteX1" fmla="*/ 3581402 w 10048240"/>
              <a:gd name="connsiteY1" fmla="*/ 911728 h 3176095"/>
              <a:gd name="connsiteX2" fmla="*/ 6119812 w 10048240"/>
              <a:gd name="connsiteY2" fmla="*/ 2454777 h 3176095"/>
              <a:gd name="connsiteX3" fmla="*/ 9667874 w 10048240"/>
              <a:gd name="connsiteY3" fmla="*/ 1526089 h 3176095"/>
              <a:gd name="connsiteX4" fmla="*/ 9725025 w 10048240"/>
              <a:gd name="connsiteY4" fmla="*/ 1592762 h 3176095"/>
              <a:gd name="connsiteX5" fmla="*/ 7820023 w 10048240"/>
              <a:gd name="connsiteY5" fmla="*/ 3031036 h 3176095"/>
              <a:gd name="connsiteX6" fmla="*/ 5762626 w 10048240"/>
              <a:gd name="connsiteY6" fmla="*/ 2897690 h 3176095"/>
              <a:gd name="connsiteX7" fmla="*/ 3505201 w 10048240"/>
              <a:gd name="connsiteY7" fmla="*/ 1006976 h 3176095"/>
              <a:gd name="connsiteX8" fmla="*/ 0 w 10048240"/>
              <a:gd name="connsiteY8" fmla="*/ 244976 h 3176095"/>
              <a:gd name="connsiteX0" fmla="*/ 0 w 10174549"/>
              <a:gd name="connsiteY0" fmla="*/ 244976 h 2903444"/>
              <a:gd name="connsiteX1" fmla="*/ 3581402 w 10174549"/>
              <a:gd name="connsiteY1" fmla="*/ 911728 h 2903444"/>
              <a:gd name="connsiteX2" fmla="*/ 6119812 w 10174549"/>
              <a:gd name="connsiteY2" fmla="*/ 2454777 h 2903444"/>
              <a:gd name="connsiteX3" fmla="*/ 9667874 w 10174549"/>
              <a:gd name="connsiteY3" fmla="*/ 1526089 h 2903444"/>
              <a:gd name="connsiteX4" fmla="*/ 9725025 w 10174549"/>
              <a:gd name="connsiteY4" fmla="*/ 1592762 h 2903444"/>
              <a:gd name="connsiteX5" fmla="*/ 5762626 w 10174549"/>
              <a:gd name="connsiteY5" fmla="*/ 2897690 h 2903444"/>
              <a:gd name="connsiteX6" fmla="*/ 3505201 w 10174549"/>
              <a:gd name="connsiteY6" fmla="*/ 1006976 h 2903444"/>
              <a:gd name="connsiteX7" fmla="*/ 0 w 10174549"/>
              <a:gd name="connsiteY7" fmla="*/ 244976 h 2903444"/>
              <a:gd name="connsiteX0" fmla="*/ 0 w 10063831"/>
              <a:gd name="connsiteY0" fmla="*/ 244976 h 2916928"/>
              <a:gd name="connsiteX1" fmla="*/ 3581402 w 10063831"/>
              <a:gd name="connsiteY1" fmla="*/ 911728 h 2916928"/>
              <a:gd name="connsiteX2" fmla="*/ 6119812 w 10063831"/>
              <a:gd name="connsiteY2" fmla="*/ 2454777 h 2916928"/>
              <a:gd name="connsiteX3" fmla="*/ 9667874 w 10063831"/>
              <a:gd name="connsiteY3" fmla="*/ 1526089 h 2916928"/>
              <a:gd name="connsiteX4" fmla="*/ 9725025 w 10063831"/>
              <a:gd name="connsiteY4" fmla="*/ 1592762 h 2916928"/>
              <a:gd name="connsiteX5" fmla="*/ 5762626 w 10063831"/>
              <a:gd name="connsiteY5" fmla="*/ 2897690 h 2916928"/>
              <a:gd name="connsiteX6" fmla="*/ 3505201 w 10063831"/>
              <a:gd name="connsiteY6" fmla="*/ 1006976 h 2916928"/>
              <a:gd name="connsiteX7" fmla="*/ 0 w 10063831"/>
              <a:gd name="connsiteY7" fmla="*/ 244976 h 2916928"/>
              <a:gd name="connsiteX0" fmla="*/ 0 w 10150318"/>
              <a:gd name="connsiteY0" fmla="*/ 244976 h 2648147"/>
              <a:gd name="connsiteX1" fmla="*/ 3581402 w 10150318"/>
              <a:gd name="connsiteY1" fmla="*/ 911728 h 2648147"/>
              <a:gd name="connsiteX2" fmla="*/ 6119812 w 10150318"/>
              <a:gd name="connsiteY2" fmla="*/ 2454777 h 2648147"/>
              <a:gd name="connsiteX3" fmla="*/ 9667874 w 10150318"/>
              <a:gd name="connsiteY3" fmla="*/ 1526089 h 2648147"/>
              <a:gd name="connsiteX4" fmla="*/ 9725025 w 10150318"/>
              <a:gd name="connsiteY4" fmla="*/ 1592762 h 2648147"/>
              <a:gd name="connsiteX5" fmla="*/ 6134101 w 10150318"/>
              <a:gd name="connsiteY5" fmla="*/ 2535740 h 2648147"/>
              <a:gd name="connsiteX6" fmla="*/ 3505201 w 10150318"/>
              <a:gd name="connsiteY6" fmla="*/ 1006976 h 2648147"/>
              <a:gd name="connsiteX7" fmla="*/ 0 w 10150318"/>
              <a:gd name="connsiteY7" fmla="*/ 244976 h 2648147"/>
              <a:gd name="connsiteX0" fmla="*/ 0 w 10150318"/>
              <a:gd name="connsiteY0" fmla="*/ 244976 h 2673658"/>
              <a:gd name="connsiteX1" fmla="*/ 3581402 w 10150318"/>
              <a:gd name="connsiteY1" fmla="*/ 911728 h 2673658"/>
              <a:gd name="connsiteX2" fmla="*/ 6119812 w 10150318"/>
              <a:gd name="connsiteY2" fmla="*/ 2454777 h 2673658"/>
              <a:gd name="connsiteX3" fmla="*/ 9667874 w 10150318"/>
              <a:gd name="connsiteY3" fmla="*/ 1526089 h 2673658"/>
              <a:gd name="connsiteX4" fmla="*/ 9725025 w 10150318"/>
              <a:gd name="connsiteY4" fmla="*/ 1592762 h 2673658"/>
              <a:gd name="connsiteX5" fmla="*/ 6134101 w 10150318"/>
              <a:gd name="connsiteY5" fmla="*/ 2535740 h 2673658"/>
              <a:gd name="connsiteX6" fmla="*/ 3505201 w 10150318"/>
              <a:gd name="connsiteY6" fmla="*/ 1006976 h 2673658"/>
              <a:gd name="connsiteX7" fmla="*/ 0 w 10150318"/>
              <a:gd name="connsiteY7" fmla="*/ 244976 h 2673658"/>
              <a:gd name="connsiteX0" fmla="*/ 0 w 10152781"/>
              <a:gd name="connsiteY0" fmla="*/ 244976 h 2648147"/>
              <a:gd name="connsiteX1" fmla="*/ 3581402 w 10152781"/>
              <a:gd name="connsiteY1" fmla="*/ 911728 h 2648147"/>
              <a:gd name="connsiteX2" fmla="*/ 6119812 w 10152781"/>
              <a:gd name="connsiteY2" fmla="*/ 2454777 h 2648147"/>
              <a:gd name="connsiteX3" fmla="*/ 9667874 w 10152781"/>
              <a:gd name="connsiteY3" fmla="*/ 1526089 h 2648147"/>
              <a:gd name="connsiteX4" fmla="*/ 9725025 w 10152781"/>
              <a:gd name="connsiteY4" fmla="*/ 1592762 h 2648147"/>
              <a:gd name="connsiteX5" fmla="*/ 6096001 w 10152781"/>
              <a:gd name="connsiteY5" fmla="*/ 2507165 h 2648147"/>
              <a:gd name="connsiteX6" fmla="*/ 3505201 w 10152781"/>
              <a:gd name="connsiteY6" fmla="*/ 1006976 h 2648147"/>
              <a:gd name="connsiteX7" fmla="*/ 0 w 10152781"/>
              <a:gd name="connsiteY7" fmla="*/ 244976 h 2648147"/>
              <a:gd name="connsiteX0" fmla="*/ 0 w 10059023"/>
              <a:gd name="connsiteY0" fmla="*/ 244976 h 2719527"/>
              <a:gd name="connsiteX1" fmla="*/ 3581402 w 10059023"/>
              <a:gd name="connsiteY1" fmla="*/ 911728 h 2719527"/>
              <a:gd name="connsiteX2" fmla="*/ 6119812 w 10059023"/>
              <a:gd name="connsiteY2" fmla="*/ 2454777 h 2719527"/>
              <a:gd name="connsiteX3" fmla="*/ 9667874 w 10059023"/>
              <a:gd name="connsiteY3" fmla="*/ 1526089 h 2719527"/>
              <a:gd name="connsiteX4" fmla="*/ 9725025 w 10059023"/>
              <a:gd name="connsiteY4" fmla="*/ 1592762 h 2719527"/>
              <a:gd name="connsiteX5" fmla="*/ 6096001 w 10059023"/>
              <a:gd name="connsiteY5" fmla="*/ 2507165 h 2719527"/>
              <a:gd name="connsiteX6" fmla="*/ 3505201 w 10059023"/>
              <a:gd name="connsiteY6" fmla="*/ 1006976 h 2719527"/>
              <a:gd name="connsiteX7" fmla="*/ 0 w 10059023"/>
              <a:gd name="connsiteY7" fmla="*/ 244976 h 2719527"/>
              <a:gd name="connsiteX0" fmla="*/ 0 w 10059023"/>
              <a:gd name="connsiteY0" fmla="*/ 260618 h 2735169"/>
              <a:gd name="connsiteX1" fmla="*/ 3609977 w 10059023"/>
              <a:gd name="connsiteY1" fmla="*/ 832120 h 2735169"/>
              <a:gd name="connsiteX2" fmla="*/ 6119812 w 10059023"/>
              <a:gd name="connsiteY2" fmla="*/ 2470419 h 2735169"/>
              <a:gd name="connsiteX3" fmla="*/ 9667874 w 10059023"/>
              <a:gd name="connsiteY3" fmla="*/ 1541731 h 2735169"/>
              <a:gd name="connsiteX4" fmla="*/ 9725025 w 10059023"/>
              <a:gd name="connsiteY4" fmla="*/ 1608404 h 2735169"/>
              <a:gd name="connsiteX5" fmla="*/ 6096001 w 10059023"/>
              <a:gd name="connsiteY5" fmla="*/ 2522807 h 2735169"/>
              <a:gd name="connsiteX6" fmla="*/ 3505201 w 10059023"/>
              <a:gd name="connsiteY6" fmla="*/ 1022618 h 2735169"/>
              <a:gd name="connsiteX7" fmla="*/ 0 w 10059023"/>
              <a:gd name="connsiteY7" fmla="*/ 260618 h 2735169"/>
              <a:gd name="connsiteX0" fmla="*/ 0 w 10059023"/>
              <a:gd name="connsiteY0" fmla="*/ 260618 h 2553254"/>
              <a:gd name="connsiteX1" fmla="*/ 360997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3254"/>
              <a:gd name="connsiteX1" fmla="*/ 3629027 w 10059023"/>
              <a:gd name="connsiteY1" fmla="*/ 832120 h 2553254"/>
              <a:gd name="connsiteX2" fmla="*/ 6119812 w 10059023"/>
              <a:gd name="connsiteY2" fmla="*/ 2470419 h 2553254"/>
              <a:gd name="connsiteX3" fmla="*/ 9667874 w 10059023"/>
              <a:gd name="connsiteY3" fmla="*/ 1541731 h 2553254"/>
              <a:gd name="connsiteX4" fmla="*/ 9725025 w 10059023"/>
              <a:gd name="connsiteY4" fmla="*/ 1608404 h 2553254"/>
              <a:gd name="connsiteX5" fmla="*/ 6096001 w 10059023"/>
              <a:gd name="connsiteY5" fmla="*/ 2522807 h 2553254"/>
              <a:gd name="connsiteX6" fmla="*/ 3571876 w 10059023"/>
              <a:gd name="connsiteY6" fmla="*/ 908318 h 2553254"/>
              <a:gd name="connsiteX7" fmla="*/ 0 w 10059023"/>
              <a:gd name="connsiteY7" fmla="*/ 260618 h 2553254"/>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554371"/>
              <a:gd name="connsiteX1" fmla="*/ 3629027 w 10059023"/>
              <a:gd name="connsiteY1" fmla="*/ 832120 h 2554371"/>
              <a:gd name="connsiteX2" fmla="*/ 6119812 w 10059023"/>
              <a:gd name="connsiteY2" fmla="*/ 2470419 h 2554371"/>
              <a:gd name="connsiteX3" fmla="*/ 9667874 w 10059023"/>
              <a:gd name="connsiteY3" fmla="*/ 1541731 h 2554371"/>
              <a:gd name="connsiteX4" fmla="*/ 9725025 w 10059023"/>
              <a:gd name="connsiteY4" fmla="*/ 1608404 h 2554371"/>
              <a:gd name="connsiteX5" fmla="*/ 6096001 w 10059023"/>
              <a:gd name="connsiteY5" fmla="*/ 2522807 h 2554371"/>
              <a:gd name="connsiteX6" fmla="*/ 3619501 w 10059023"/>
              <a:gd name="connsiteY6" fmla="*/ 889268 h 2554371"/>
              <a:gd name="connsiteX7" fmla="*/ 0 w 10059023"/>
              <a:gd name="connsiteY7" fmla="*/ 260618 h 2554371"/>
              <a:gd name="connsiteX0" fmla="*/ 0 w 10059023"/>
              <a:gd name="connsiteY0" fmla="*/ 260618 h 2612966"/>
              <a:gd name="connsiteX1" fmla="*/ 3629027 w 10059023"/>
              <a:gd name="connsiteY1" fmla="*/ 832120 h 2612966"/>
              <a:gd name="connsiteX2" fmla="*/ 6119812 w 10059023"/>
              <a:gd name="connsiteY2" fmla="*/ 2470419 h 2612966"/>
              <a:gd name="connsiteX3" fmla="*/ 9667874 w 10059023"/>
              <a:gd name="connsiteY3" fmla="*/ 1541731 h 2612966"/>
              <a:gd name="connsiteX4" fmla="*/ 9725025 w 10059023"/>
              <a:gd name="connsiteY4" fmla="*/ 1608404 h 2612966"/>
              <a:gd name="connsiteX5" fmla="*/ 6096001 w 10059023"/>
              <a:gd name="connsiteY5" fmla="*/ 2522807 h 2612966"/>
              <a:gd name="connsiteX6" fmla="*/ 3619501 w 10059023"/>
              <a:gd name="connsiteY6" fmla="*/ 889268 h 2612966"/>
              <a:gd name="connsiteX7" fmla="*/ 0 w 10059023"/>
              <a:gd name="connsiteY7" fmla="*/ 260618 h 2612966"/>
              <a:gd name="connsiteX0" fmla="*/ 0 w 10059023"/>
              <a:gd name="connsiteY0" fmla="*/ 260618 h 2704033"/>
              <a:gd name="connsiteX1" fmla="*/ 3629027 w 10059023"/>
              <a:gd name="connsiteY1" fmla="*/ 832120 h 2704033"/>
              <a:gd name="connsiteX2" fmla="*/ 6119812 w 10059023"/>
              <a:gd name="connsiteY2" fmla="*/ 2470419 h 2704033"/>
              <a:gd name="connsiteX3" fmla="*/ 9667874 w 10059023"/>
              <a:gd name="connsiteY3" fmla="*/ 1541731 h 2704033"/>
              <a:gd name="connsiteX4" fmla="*/ 9725025 w 10059023"/>
              <a:gd name="connsiteY4" fmla="*/ 1608404 h 2704033"/>
              <a:gd name="connsiteX5" fmla="*/ 6096001 w 10059023"/>
              <a:gd name="connsiteY5" fmla="*/ 2522807 h 2704033"/>
              <a:gd name="connsiteX6" fmla="*/ 3619501 w 10059023"/>
              <a:gd name="connsiteY6" fmla="*/ 889268 h 2704033"/>
              <a:gd name="connsiteX7" fmla="*/ 0 w 10059023"/>
              <a:gd name="connsiteY7" fmla="*/ 260618 h 2704033"/>
              <a:gd name="connsiteX0" fmla="*/ 0 w 10059023"/>
              <a:gd name="connsiteY0" fmla="*/ 260618 h 2720247"/>
              <a:gd name="connsiteX1" fmla="*/ 3629027 w 10059023"/>
              <a:gd name="connsiteY1" fmla="*/ 832120 h 2720247"/>
              <a:gd name="connsiteX2" fmla="*/ 6119812 w 10059023"/>
              <a:gd name="connsiteY2" fmla="*/ 2470419 h 2720247"/>
              <a:gd name="connsiteX3" fmla="*/ 9667874 w 10059023"/>
              <a:gd name="connsiteY3" fmla="*/ 1541731 h 2720247"/>
              <a:gd name="connsiteX4" fmla="*/ 9725025 w 10059023"/>
              <a:gd name="connsiteY4" fmla="*/ 1608404 h 2720247"/>
              <a:gd name="connsiteX5" fmla="*/ 6096001 w 10059023"/>
              <a:gd name="connsiteY5" fmla="*/ 2522807 h 2720247"/>
              <a:gd name="connsiteX6" fmla="*/ 3619501 w 10059023"/>
              <a:gd name="connsiteY6" fmla="*/ 889268 h 2720247"/>
              <a:gd name="connsiteX7" fmla="*/ 0 w 10059023"/>
              <a:gd name="connsiteY7" fmla="*/ 260618 h 2720247"/>
              <a:gd name="connsiteX0" fmla="*/ 0 w 10165761"/>
              <a:gd name="connsiteY0" fmla="*/ 260618 h 2720247"/>
              <a:gd name="connsiteX1" fmla="*/ 3629027 w 10165761"/>
              <a:gd name="connsiteY1" fmla="*/ 832120 h 2720247"/>
              <a:gd name="connsiteX2" fmla="*/ 6119812 w 10165761"/>
              <a:gd name="connsiteY2" fmla="*/ 2470419 h 2720247"/>
              <a:gd name="connsiteX3" fmla="*/ 9667874 w 10165761"/>
              <a:gd name="connsiteY3" fmla="*/ 1541731 h 2720247"/>
              <a:gd name="connsiteX4" fmla="*/ 9725025 w 10165761"/>
              <a:gd name="connsiteY4" fmla="*/ 1608404 h 2720247"/>
              <a:gd name="connsiteX5" fmla="*/ 6096001 w 10165761"/>
              <a:gd name="connsiteY5" fmla="*/ 2522807 h 2720247"/>
              <a:gd name="connsiteX6" fmla="*/ 3619501 w 10165761"/>
              <a:gd name="connsiteY6" fmla="*/ 889268 h 2720247"/>
              <a:gd name="connsiteX7" fmla="*/ 0 w 10165761"/>
              <a:gd name="connsiteY7" fmla="*/ 260618 h 2720247"/>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225111 h 2960965"/>
              <a:gd name="connsiteX1" fmla="*/ 3257552 w 9794286"/>
              <a:gd name="connsiteY1" fmla="*/ 1072838 h 2960965"/>
              <a:gd name="connsiteX2" fmla="*/ 5748337 w 9794286"/>
              <a:gd name="connsiteY2" fmla="*/ 2711137 h 2960965"/>
              <a:gd name="connsiteX3" fmla="*/ 9296399 w 9794286"/>
              <a:gd name="connsiteY3" fmla="*/ 1782449 h 2960965"/>
              <a:gd name="connsiteX4" fmla="*/ 9353550 w 9794286"/>
              <a:gd name="connsiteY4" fmla="*/ 1849122 h 2960965"/>
              <a:gd name="connsiteX5" fmla="*/ 5724526 w 9794286"/>
              <a:gd name="connsiteY5" fmla="*/ 2763525 h 2960965"/>
              <a:gd name="connsiteX6" fmla="*/ 3248026 w 9794286"/>
              <a:gd name="connsiteY6" fmla="*/ 1129986 h 2960965"/>
              <a:gd name="connsiteX7" fmla="*/ 0 w 9794286"/>
              <a:gd name="connsiteY7" fmla="*/ 225111 h 2960965"/>
              <a:gd name="connsiteX0" fmla="*/ 0 w 9794286"/>
              <a:gd name="connsiteY0" fmla="*/ 68578 h 2804432"/>
              <a:gd name="connsiteX1" fmla="*/ 3257552 w 9794286"/>
              <a:gd name="connsiteY1" fmla="*/ 916305 h 2804432"/>
              <a:gd name="connsiteX2" fmla="*/ 5748337 w 9794286"/>
              <a:gd name="connsiteY2" fmla="*/ 2554604 h 2804432"/>
              <a:gd name="connsiteX3" fmla="*/ 9296399 w 9794286"/>
              <a:gd name="connsiteY3" fmla="*/ 1625916 h 2804432"/>
              <a:gd name="connsiteX4" fmla="*/ 9353550 w 9794286"/>
              <a:gd name="connsiteY4" fmla="*/ 1692589 h 2804432"/>
              <a:gd name="connsiteX5" fmla="*/ 5724526 w 9794286"/>
              <a:gd name="connsiteY5" fmla="*/ 2606992 h 2804432"/>
              <a:gd name="connsiteX6" fmla="*/ 3248026 w 9794286"/>
              <a:gd name="connsiteY6" fmla="*/ 973453 h 2804432"/>
              <a:gd name="connsiteX7" fmla="*/ 0 w 9794286"/>
              <a:gd name="connsiteY7" fmla="*/ 68578 h 2804432"/>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58123 h 3003527"/>
              <a:gd name="connsiteX1" fmla="*/ 2428877 w 8965611"/>
              <a:gd name="connsiteY1" fmla="*/ 1115400 h 3003527"/>
              <a:gd name="connsiteX2" fmla="*/ 4919662 w 8965611"/>
              <a:gd name="connsiteY2" fmla="*/ 2753699 h 3003527"/>
              <a:gd name="connsiteX3" fmla="*/ 8467724 w 8965611"/>
              <a:gd name="connsiteY3" fmla="*/ 1825011 h 3003527"/>
              <a:gd name="connsiteX4" fmla="*/ 8524875 w 8965611"/>
              <a:gd name="connsiteY4" fmla="*/ 1891684 h 3003527"/>
              <a:gd name="connsiteX5" fmla="*/ 4895851 w 8965611"/>
              <a:gd name="connsiteY5" fmla="*/ 2806087 h 3003527"/>
              <a:gd name="connsiteX6" fmla="*/ 2419351 w 8965611"/>
              <a:gd name="connsiteY6" fmla="*/ 1172548 h 3003527"/>
              <a:gd name="connsiteX7" fmla="*/ 0 w 8965611"/>
              <a:gd name="connsiteY7" fmla="*/ 58123 h 3003527"/>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4590 h 2949994"/>
              <a:gd name="connsiteX1" fmla="*/ 2428877 w 8965611"/>
              <a:gd name="connsiteY1" fmla="*/ 1061867 h 2949994"/>
              <a:gd name="connsiteX2" fmla="*/ 4919662 w 8965611"/>
              <a:gd name="connsiteY2" fmla="*/ 2700166 h 2949994"/>
              <a:gd name="connsiteX3" fmla="*/ 8467724 w 8965611"/>
              <a:gd name="connsiteY3" fmla="*/ 1771478 h 2949994"/>
              <a:gd name="connsiteX4" fmla="*/ 8524875 w 8965611"/>
              <a:gd name="connsiteY4" fmla="*/ 1838151 h 2949994"/>
              <a:gd name="connsiteX5" fmla="*/ 4895851 w 8965611"/>
              <a:gd name="connsiteY5" fmla="*/ 2752554 h 2949994"/>
              <a:gd name="connsiteX6" fmla="*/ 2419351 w 8965611"/>
              <a:gd name="connsiteY6" fmla="*/ 1119015 h 2949994"/>
              <a:gd name="connsiteX7" fmla="*/ 0 w 8965611"/>
              <a:gd name="connsiteY7" fmla="*/ 4590 h 2949994"/>
              <a:gd name="connsiteX0" fmla="*/ 0 w 8965611"/>
              <a:gd name="connsiteY0" fmla="*/ 1611 h 2947015"/>
              <a:gd name="connsiteX1" fmla="*/ 2428877 w 8965611"/>
              <a:gd name="connsiteY1" fmla="*/ 1058888 h 2947015"/>
              <a:gd name="connsiteX2" fmla="*/ 4919662 w 8965611"/>
              <a:gd name="connsiteY2" fmla="*/ 2697187 h 2947015"/>
              <a:gd name="connsiteX3" fmla="*/ 8467724 w 8965611"/>
              <a:gd name="connsiteY3" fmla="*/ 1768499 h 2947015"/>
              <a:gd name="connsiteX4" fmla="*/ 8524875 w 8965611"/>
              <a:gd name="connsiteY4" fmla="*/ 1835172 h 2947015"/>
              <a:gd name="connsiteX5" fmla="*/ 4895851 w 8965611"/>
              <a:gd name="connsiteY5" fmla="*/ 2749575 h 2947015"/>
              <a:gd name="connsiteX6" fmla="*/ 2419351 w 8965611"/>
              <a:gd name="connsiteY6" fmla="*/ 1116036 h 2947015"/>
              <a:gd name="connsiteX7" fmla="*/ 0 w 8965611"/>
              <a:gd name="connsiteY7" fmla="*/ 1611 h 2947015"/>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1769 h 2947173"/>
              <a:gd name="connsiteX1" fmla="*/ 2428877 w 8965611"/>
              <a:gd name="connsiteY1" fmla="*/ 1059046 h 2947173"/>
              <a:gd name="connsiteX2" fmla="*/ 4919662 w 8965611"/>
              <a:gd name="connsiteY2" fmla="*/ 2697345 h 2947173"/>
              <a:gd name="connsiteX3" fmla="*/ 8467724 w 8965611"/>
              <a:gd name="connsiteY3" fmla="*/ 1768657 h 2947173"/>
              <a:gd name="connsiteX4" fmla="*/ 8524875 w 8965611"/>
              <a:gd name="connsiteY4" fmla="*/ 1835330 h 2947173"/>
              <a:gd name="connsiteX5" fmla="*/ 4895851 w 8965611"/>
              <a:gd name="connsiteY5" fmla="*/ 2749733 h 2947173"/>
              <a:gd name="connsiteX6" fmla="*/ 2419351 w 8965611"/>
              <a:gd name="connsiteY6" fmla="*/ 1116194 h 2947173"/>
              <a:gd name="connsiteX7" fmla="*/ 0 w 8965611"/>
              <a:gd name="connsiteY7" fmla="*/ 1769 h 2947173"/>
              <a:gd name="connsiteX0" fmla="*/ 0 w 8965611"/>
              <a:gd name="connsiteY0" fmla="*/ 2169 h 2947573"/>
              <a:gd name="connsiteX1" fmla="*/ 2428877 w 8965611"/>
              <a:gd name="connsiteY1" fmla="*/ 1059446 h 2947573"/>
              <a:gd name="connsiteX2" fmla="*/ 4919662 w 8965611"/>
              <a:gd name="connsiteY2" fmla="*/ 2697745 h 2947573"/>
              <a:gd name="connsiteX3" fmla="*/ 8467724 w 8965611"/>
              <a:gd name="connsiteY3" fmla="*/ 1769057 h 2947573"/>
              <a:gd name="connsiteX4" fmla="*/ 8524875 w 8965611"/>
              <a:gd name="connsiteY4" fmla="*/ 1835730 h 2947573"/>
              <a:gd name="connsiteX5" fmla="*/ 4895851 w 8965611"/>
              <a:gd name="connsiteY5" fmla="*/ 2750133 h 2947573"/>
              <a:gd name="connsiteX6" fmla="*/ 2419351 w 8965611"/>
              <a:gd name="connsiteY6" fmla="*/ 1116594 h 2947573"/>
              <a:gd name="connsiteX7" fmla="*/ 0 w 8965611"/>
              <a:gd name="connsiteY7" fmla="*/ 2169 h 2947573"/>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47496"/>
              <a:gd name="connsiteX1" fmla="*/ 2476502 w 8965611"/>
              <a:gd name="connsiteY1" fmla="*/ 1078419 h 2947496"/>
              <a:gd name="connsiteX2" fmla="*/ 4919662 w 8965611"/>
              <a:gd name="connsiteY2" fmla="*/ 2697668 h 2947496"/>
              <a:gd name="connsiteX3" fmla="*/ 8467724 w 8965611"/>
              <a:gd name="connsiteY3" fmla="*/ 1768980 h 2947496"/>
              <a:gd name="connsiteX4" fmla="*/ 8524875 w 8965611"/>
              <a:gd name="connsiteY4" fmla="*/ 1835653 h 2947496"/>
              <a:gd name="connsiteX5" fmla="*/ 4895851 w 8965611"/>
              <a:gd name="connsiteY5" fmla="*/ 2750056 h 2947496"/>
              <a:gd name="connsiteX6" fmla="*/ 2419351 w 8965611"/>
              <a:gd name="connsiteY6" fmla="*/ 1116517 h 2947496"/>
              <a:gd name="connsiteX7" fmla="*/ 0 w 8965611"/>
              <a:gd name="connsiteY7" fmla="*/ 2092 h 2947496"/>
              <a:gd name="connsiteX0" fmla="*/ 0 w 8965611"/>
              <a:gd name="connsiteY0" fmla="*/ 2092 h 2920963"/>
              <a:gd name="connsiteX1" fmla="*/ 2476502 w 8965611"/>
              <a:gd name="connsiteY1" fmla="*/ 1078419 h 2920963"/>
              <a:gd name="connsiteX2" fmla="*/ 4919662 w 8965611"/>
              <a:gd name="connsiteY2" fmla="*/ 2697668 h 2920963"/>
              <a:gd name="connsiteX3" fmla="*/ 8467724 w 8965611"/>
              <a:gd name="connsiteY3" fmla="*/ 1768980 h 2920963"/>
              <a:gd name="connsiteX4" fmla="*/ 8524875 w 8965611"/>
              <a:gd name="connsiteY4" fmla="*/ 1835653 h 2920963"/>
              <a:gd name="connsiteX5" fmla="*/ 4895851 w 8965611"/>
              <a:gd name="connsiteY5" fmla="*/ 2750056 h 2920963"/>
              <a:gd name="connsiteX6" fmla="*/ 2419351 w 8965611"/>
              <a:gd name="connsiteY6" fmla="*/ 1116517 h 2920963"/>
              <a:gd name="connsiteX7" fmla="*/ 0 w 8965611"/>
              <a:gd name="connsiteY7" fmla="*/ 2092 h 2920963"/>
              <a:gd name="connsiteX0" fmla="*/ 0 w 8965611"/>
              <a:gd name="connsiteY0" fmla="*/ 2092 h 2900861"/>
              <a:gd name="connsiteX1" fmla="*/ 2476502 w 8965611"/>
              <a:gd name="connsiteY1" fmla="*/ 1078419 h 2900861"/>
              <a:gd name="connsiteX2" fmla="*/ 4919662 w 8965611"/>
              <a:gd name="connsiteY2" fmla="*/ 2697668 h 2900861"/>
              <a:gd name="connsiteX3" fmla="*/ 8467724 w 8965611"/>
              <a:gd name="connsiteY3" fmla="*/ 1768980 h 2900861"/>
              <a:gd name="connsiteX4" fmla="*/ 8524875 w 8965611"/>
              <a:gd name="connsiteY4" fmla="*/ 1835653 h 2900861"/>
              <a:gd name="connsiteX5" fmla="*/ 4895851 w 8965611"/>
              <a:gd name="connsiteY5" fmla="*/ 2750056 h 2900861"/>
              <a:gd name="connsiteX6" fmla="*/ 2419351 w 8965611"/>
              <a:gd name="connsiteY6" fmla="*/ 1116517 h 2900861"/>
              <a:gd name="connsiteX7" fmla="*/ 0 w 8965611"/>
              <a:gd name="connsiteY7" fmla="*/ 2092 h 2900861"/>
              <a:gd name="connsiteX0" fmla="*/ 0 w 8965054"/>
              <a:gd name="connsiteY0" fmla="*/ 2092 h 2929046"/>
              <a:gd name="connsiteX1" fmla="*/ 2476502 w 8965054"/>
              <a:gd name="connsiteY1" fmla="*/ 1078419 h 2929046"/>
              <a:gd name="connsiteX2" fmla="*/ 4919662 w 8965054"/>
              <a:gd name="connsiteY2" fmla="*/ 2697668 h 2929046"/>
              <a:gd name="connsiteX3" fmla="*/ 8467724 w 8965054"/>
              <a:gd name="connsiteY3" fmla="*/ 1768980 h 2929046"/>
              <a:gd name="connsiteX4" fmla="*/ 8524875 w 8965054"/>
              <a:gd name="connsiteY4" fmla="*/ 1835653 h 2929046"/>
              <a:gd name="connsiteX5" fmla="*/ 4895851 w 8965054"/>
              <a:gd name="connsiteY5" fmla="*/ 2750056 h 2929046"/>
              <a:gd name="connsiteX6" fmla="*/ 2419351 w 8965054"/>
              <a:gd name="connsiteY6" fmla="*/ 1116517 h 2929046"/>
              <a:gd name="connsiteX7" fmla="*/ 0 w 8965054"/>
              <a:gd name="connsiteY7" fmla="*/ 2092 h 2929046"/>
              <a:gd name="connsiteX0" fmla="*/ 0 w 8973133"/>
              <a:gd name="connsiteY0" fmla="*/ 2092 h 2929046"/>
              <a:gd name="connsiteX1" fmla="*/ 2476502 w 8973133"/>
              <a:gd name="connsiteY1" fmla="*/ 1078419 h 2929046"/>
              <a:gd name="connsiteX2" fmla="*/ 4919662 w 8973133"/>
              <a:gd name="connsiteY2" fmla="*/ 2697668 h 2929046"/>
              <a:gd name="connsiteX3" fmla="*/ 8467724 w 8973133"/>
              <a:gd name="connsiteY3" fmla="*/ 1768980 h 2929046"/>
              <a:gd name="connsiteX4" fmla="*/ 8524875 w 8973133"/>
              <a:gd name="connsiteY4" fmla="*/ 1835653 h 2929046"/>
              <a:gd name="connsiteX5" fmla="*/ 4895851 w 8973133"/>
              <a:gd name="connsiteY5" fmla="*/ 2750056 h 2929046"/>
              <a:gd name="connsiteX6" fmla="*/ 2419351 w 8973133"/>
              <a:gd name="connsiteY6" fmla="*/ 1116517 h 2929046"/>
              <a:gd name="connsiteX7" fmla="*/ 0 w 8973133"/>
              <a:gd name="connsiteY7" fmla="*/ 2092 h 2929046"/>
              <a:gd name="connsiteX0" fmla="*/ 0 w 8973133"/>
              <a:gd name="connsiteY0" fmla="*/ 0 h 2926954"/>
              <a:gd name="connsiteX1" fmla="*/ 2476502 w 8973133"/>
              <a:gd name="connsiteY1" fmla="*/ 1076327 h 2926954"/>
              <a:gd name="connsiteX2" fmla="*/ 4919662 w 8973133"/>
              <a:gd name="connsiteY2" fmla="*/ 2695576 h 2926954"/>
              <a:gd name="connsiteX3" fmla="*/ 8467724 w 8973133"/>
              <a:gd name="connsiteY3" fmla="*/ 1766888 h 2926954"/>
              <a:gd name="connsiteX4" fmla="*/ 8524875 w 8973133"/>
              <a:gd name="connsiteY4" fmla="*/ 1833561 h 2926954"/>
              <a:gd name="connsiteX5" fmla="*/ 4895851 w 8973133"/>
              <a:gd name="connsiteY5" fmla="*/ 2747964 h 2926954"/>
              <a:gd name="connsiteX6" fmla="*/ 2419351 w 8973133"/>
              <a:gd name="connsiteY6" fmla="*/ 1114425 h 2926954"/>
              <a:gd name="connsiteX7" fmla="*/ 0 w 8973133"/>
              <a:gd name="connsiteY7" fmla="*/ 0 h 2926954"/>
              <a:gd name="connsiteX0" fmla="*/ 0 w 8850903"/>
              <a:gd name="connsiteY0" fmla="*/ 0 h 2926954"/>
              <a:gd name="connsiteX1" fmla="*/ 2476502 w 8850903"/>
              <a:gd name="connsiteY1" fmla="*/ 1076327 h 2926954"/>
              <a:gd name="connsiteX2" fmla="*/ 4914899 w 8850903"/>
              <a:gd name="connsiteY2" fmla="*/ 2676526 h 2926954"/>
              <a:gd name="connsiteX3" fmla="*/ 8467724 w 8850903"/>
              <a:gd name="connsiteY3" fmla="*/ 1766888 h 2926954"/>
              <a:gd name="connsiteX4" fmla="*/ 8524875 w 8850903"/>
              <a:gd name="connsiteY4" fmla="*/ 1833561 h 2926954"/>
              <a:gd name="connsiteX5" fmla="*/ 4895851 w 8850903"/>
              <a:gd name="connsiteY5" fmla="*/ 2747964 h 2926954"/>
              <a:gd name="connsiteX6" fmla="*/ 2419351 w 8850903"/>
              <a:gd name="connsiteY6" fmla="*/ 1114425 h 2926954"/>
              <a:gd name="connsiteX7" fmla="*/ 0 w 8850903"/>
              <a:gd name="connsiteY7" fmla="*/ 0 h 2926954"/>
              <a:gd name="connsiteX0" fmla="*/ 0 w 8877941"/>
              <a:gd name="connsiteY0" fmla="*/ 0 h 2926954"/>
              <a:gd name="connsiteX1" fmla="*/ 2476502 w 8877941"/>
              <a:gd name="connsiteY1" fmla="*/ 1076327 h 2926954"/>
              <a:gd name="connsiteX2" fmla="*/ 4914899 w 8877941"/>
              <a:gd name="connsiteY2" fmla="*/ 2676526 h 2926954"/>
              <a:gd name="connsiteX3" fmla="*/ 8467724 w 8877941"/>
              <a:gd name="connsiteY3" fmla="*/ 1766888 h 2926954"/>
              <a:gd name="connsiteX4" fmla="*/ 8524875 w 8877941"/>
              <a:gd name="connsiteY4" fmla="*/ 1833561 h 2926954"/>
              <a:gd name="connsiteX5" fmla="*/ 4895851 w 8877941"/>
              <a:gd name="connsiteY5" fmla="*/ 2747964 h 2926954"/>
              <a:gd name="connsiteX6" fmla="*/ 2419351 w 8877941"/>
              <a:gd name="connsiteY6" fmla="*/ 1114425 h 2926954"/>
              <a:gd name="connsiteX7" fmla="*/ 0 w 8877941"/>
              <a:gd name="connsiteY7" fmla="*/ 0 h 2926954"/>
              <a:gd name="connsiteX0" fmla="*/ 0 w 8848993"/>
              <a:gd name="connsiteY0" fmla="*/ 0 h 2926954"/>
              <a:gd name="connsiteX1" fmla="*/ 2476502 w 8848993"/>
              <a:gd name="connsiteY1" fmla="*/ 1076327 h 2926954"/>
              <a:gd name="connsiteX2" fmla="*/ 4914899 w 8848993"/>
              <a:gd name="connsiteY2" fmla="*/ 2676526 h 2926954"/>
              <a:gd name="connsiteX3" fmla="*/ 8467724 w 8848993"/>
              <a:gd name="connsiteY3" fmla="*/ 1766888 h 2926954"/>
              <a:gd name="connsiteX4" fmla="*/ 8524875 w 8848993"/>
              <a:gd name="connsiteY4" fmla="*/ 1833561 h 2926954"/>
              <a:gd name="connsiteX5" fmla="*/ 4895851 w 8848993"/>
              <a:gd name="connsiteY5" fmla="*/ 2747964 h 2926954"/>
              <a:gd name="connsiteX6" fmla="*/ 2419351 w 8848993"/>
              <a:gd name="connsiteY6" fmla="*/ 1114425 h 2926954"/>
              <a:gd name="connsiteX7" fmla="*/ 0 w 8848993"/>
              <a:gd name="connsiteY7" fmla="*/ 0 h 2926954"/>
              <a:gd name="connsiteX0" fmla="*/ 0 w 8897533"/>
              <a:gd name="connsiteY0" fmla="*/ 0 h 2926954"/>
              <a:gd name="connsiteX1" fmla="*/ 2476502 w 8897533"/>
              <a:gd name="connsiteY1" fmla="*/ 1076327 h 2926954"/>
              <a:gd name="connsiteX2" fmla="*/ 4914899 w 8897533"/>
              <a:gd name="connsiteY2" fmla="*/ 2676526 h 2926954"/>
              <a:gd name="connsiteX3" fmla="*/ 8467724 w 8897533"/>
              <a:gd name="connsiteY3" fmla="*/ 1766888 h 2926954"/>
              <a:gd name="connsiteX4" fmla="*/ 8524875 w 8897533"/>
              <a:gd name="connsiteY4" fmla="*/ 1833561 h 2926954"/>
              <a:gd name="connsiteX5" fmla="*/ 4895851 w 8897533"/>
              <a:gd name="connsiteY5" fmla="*/ 2747964 h 2926954"/>
              <a:gd name="connsiteX6" fmla="*/ 2419351 w 8897533"/>
              <a:gd name="connsiteY6" fmla="*/ 1114425 h 2926954"/>
              <a:gd name="connsiteX7" fmla="*/ 0 w 8897533"/>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26954"/>
              <a:gd name="connsiteX1" fmla="*/ 2476502 w 8900811"/>
              <a:gd name="connsiteY1" fmla="*/ 1076327 h 2926954"/>
              <a:gd name="connsiteX2" fmla="*/ 4914899 w 8900811"/>
              <a:gd name="connsiteY2" fmla="*/ 2676526 h 2926954"/>
              <a:gd name="connsiteX3" fmla="*/ 8467724 w 8900811"/>
              <a:gd name="connsiteY3" fmla="*/ 1766888 h 2926954"/>
              <a:gd name="connsiteX4" fmla="*/ 8524875 w 8900811"/>
              <a:gd name="connsiteY4" fmla="*/ 1833561 h 2926954"/>
              <a:gd name="connsiteX5" fmla="*/ 4895851 w 8900811"/>
              <a:gd name="connsiteY5" fmla="*/ 2747964 h 2926954"/>
              <a:gd name="connsiteX6" fmla="*/ 2419351 w 8900811"/>
              <a:gd name="connsiteY6" fmla="*/ 1114425 h 2926954"/>
              <a:gd name="connsiteX7" fmla="*/ 0 w 8900811"/>
              <a:gd name="connsiteY7" fmla="*/ 0 h 2926954"/>
              <a:gd name="connsiteX0" fmla="*/ 0 w 8900811"/>
              <a:gd name="connsiteY0" fmla="*/ 0 h 2912389"/>
              <a:gd name="connsiteX1" fmla="*/ 2476502 w 8900811"/>
              <a:gd name="connsiteY1" fmla="*/ 1076327 h 2912389"/>
              <a:gd name="connsiteX2" fmla="*/ 4914899 w 8900811"/>
              <a:gd name="connsiteY2" fmla="*/ 2676526 h 2912389"/>
              <a:gd name="connsiteX3" fmla="*/ 8467724 w 8900811"/>
              <a:gd name="connsiteY3" fmla="*/ 1766888 h 2912389"/>
              <a:gd name="connsiteX4" fmla="*/ 8524875 w 8900811"/>
              <a:gd name="connsiteY4" fmla="*/ 1833561 h 2912389"/>
              <a:gd name="connsiteX5" fmla="*/ 4895851 w 8900811"/>
              <a:gd name="connsiteY5" fmla="*/ 2747964 h 2912389"/>
              <a:gd name="connsiteX6" fmla="*/ 2419351 w 8900811"/>
              <a:gd name="connsiteY6" fmla="*/ 1114425 h 2912389"/>
              <a:gd name="connsiteX7" fmla="*/ 0 w 8900811"/>
              <a:gd name="connsiteY7" fmla="*/ 0 h 2912389"/>
              <a:gd name="connsiteX0" fmla="*/ 0 w 8896352"/>
              <a:gd name="connsiteY0" fmla="*/ 0 h 2934581"/>
              <a:gd name="connsiteX1" fmla="*/ 2476502 w 8896352"/>
              <a:gd name="connsiteY1" fmla="*/ 1076327 h 2934581"/>
              <a:gd name="connsiteX2" fmla="*/ 4914899 w 8896352"/>
              <a:gd name="connsiteY2" fmla="*/ 2676526 h 2934581"/>
              <a:gd name="connsiteX3" fmla="*/ 8467724 w 8896352"/>
              <a:gd name="connsiteY3" fmla="*/ 1766888 h 2934581"/>
              <a:gd name="connsiteX4" fmla="*/ 8524875 w 8896352"/>
              <a:gd name="connsiteY4" fmla="*/ 1833561 h 2934581"/>
              <a:gd name="connsiteX5" fmla="*/ 4895851 w 8896352"/>
              <a:gd name="connsiteY5" fmla="*/ 2747964 h 2934581"/>
              <a:gd name="connsiteX6" fmla="*/ 2419351 w 8896352"/>
              <a:gd name="connsiteY6" fmla="*/ 1114425 h 2934581"/>
              <a:gd name="connsiteX7" fmla="*/ 0 w 8896352"/>
              <a:gd name="connsiteY7" fmla="*/ 0 h 2934581"/>
              <a:gd name="connsiteX0" fmla="*/ 0 w 8896616"/>
              <a:gd name="connsiteY0" fmla="*/ 0 h 2928026"/>
              <a:gd name="connsiteX1" fmla="*/ 2476502 w 8896616"/>
              <a:gd name="connsiteY1" fmla="*/ 1076327 h 2928026"/>
              <a:gd name="connsiteX2" fmla="*/ 4914899 w 8896616"/>
              <a:gd name="connsiteY2" fmla="*/ 2676526 h 2928026"/>
              <a:gd name="connsiteX3" fmla="*/ 8467724 w 8896616"/>
              <a:gd name="connsiteY3" fmla="*/ 1766888 h 2928026"/>
              <a:gd name="connsiteX4" fmla="*/ 8524875 w 8896616"/>
              <a:gd name="connsiteY4" fmla="*/ 1833561 h 2928026"/>
              <a:gd name="connsiteX5" fmla="*/ 4895851 w 8896616"/>
              <a:gd name="connsiteY5" fmla="*/ 2747964 h 2928026"/>
              <a:gd name="connsiteX6" fmla="*/ 2419351 w 8896616"/>
              <a:gd name="connsiteY6" fmla="*/ 1114425 h 2928026"/>
              <a:gd name="connsiteX7" fmla="*/ 0 w 8896616"/>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928026"/>
              <a:gd name="connsiteX1" fmla="*/ 2476502 w 8904515"/>
              <a:gd name="connsiteY1" fmla="*/ 1076327 h 2928026"/>
              <a:gd name="connsiteX2" fmla="*/ 4914899 w 8904515"/>
              <a:gd name="connsiteY2" fmla="*/ 2676526 h 2928026"/>
              <a:gd name="connsiteX3" fmla="*/ 8467724 w 8904515"/>
              <a:gd name="connsiteY3" fmla="*/ 1766888 h 2928026"/>
              <a:gd name="connsiteX4" fmla="*/ 8524875 w 8904515"/>
              <a:gd name="connsiteY4" fmla="*/ 1833561 h 2928026"/>
              <a:gd name="connsiteX5" fmla="*/ 4895851 w 8904515"/>
              <a:gd name="connsiteY5" fmla="*/ 2747964 h 2928026"/>
              <a:gd name="connsiteX6" fmla="*/ 2419351 w 8904515"/>
              <a:gd name="connsiteY6" fmla="*/ 1114425 h 2928026"/>
              <a:gd name="connsiteX7" fmla="*/ 0 w 8904515"/>
              <a:gd name="connsiteY7" fmla="*/ 0 h 2928026"/>
              <a:gd name="connsiteX0" fmla="*/ 0 w 8904515"/>
              <a:gd name="connsiteY0" fmla="*/ 0 h 2846627"/>
              <a:gd name="connsiteX1" fmla="*/ 2476502 w 8904515"/>
              <a:gd name="connsiteY1" fmla="*/ 1076327 h 2846627"/>
              <a:gd name="connsiteX2" fmla="*/ 4914899 w 8904515"/>
              <a:gd name="connsiteY2" fmla="*/ 2676526 h 2846627"/>
              <a:gd name="connsiteX3" fmla="*/ 8467724 w 8904515"/>
              <a:gd name="connsiteY3" fmla="*/ 1766888 h 2846627"/>
              <a:gd name="connsiteX4" fmla="*/ 8524875 w 8904515"/>
              <a:gd name="connsiteY4" fmla="*/ 1833561 h 2846627"/>
              <a:gd name="connsiteX5" fmla="*/ 4895851 w 8904515"/>
              <a:gd name="connsiteY5" fmla="*/ 2747964 h 2846627"/>
              <a:gd name="connsiteX6" fmla="*/ 2443163 w 8904515"/>
              <a:gd name="connsiteY6" fmla="*/ 1114425 h 2846627"/>
              <a:gd name="connsiteX7" fmla="*/ 0 w 8904515"/>
              <a:gd name="connsiteY7" fmla="*/ 0 h 2846627"/>
              <a:gd name="connsiteX0" fmla="*/ 0 w 8904515"/>
              <a:gd name="connsiteY0" fmla="*/ 0 h 2896745"/>
              <a:gd name="connsiteX1" fmla="*/ 2476502 w 8904515"/>
              <a:gd name="connsiteY1" fmla="*/ 1076327 h 2896745"/>
              <a:gd name="connsiteX2" fmla="*/ 4914899 w 8904515"/>
              <a:gd name="connsiteY2" fmla="*/ 2676526 h 2896745"/>
              <a:gd name="connsiteX3" fmla="*/ 8467724 w 8904515"/>
              <a:gd name="connsiteY3" fmla="*/ 1766888 h 2896745"/>
              <a:gd name="connsiteX4" fmla="*/ 8524875 w 8904515"/>
              <a:gd name="connsiteY4" fmla="*/ 1833561 h 2896745"/>
              <a:gd name="connsiteX5" fmla="*/ 4895851 w 8904515"/>
              <a:gd name="connsiteY5" fmla="*/ 2747964 h 2896745"/>
              <a:gd name="connsiteX6" fmla="*/ 2443163 w 8904515"/>
              <a:gd name="connsiteY6" fmla="*/ 1114425 h 2896745"/>
              <a:gd name="connsiteX7" fmla="*/ 0 w 8904515"/>
              <a:gd name="connsiteY7" fmla="*/ 0 h 2896745"/>
              <a:gd name="connsiteX0" fmla="*/ 0 w 8904515"/>
              <a:gd name="connsiteY0" fmla="*/ 0 h 2907250"/>
              <a:gd name="connsiteX1" fmla="*/ 2476502 w 8904515"/>
              <a:gd name="connsiteY1" fmla="*/ 1076327 h 2907250"/>
              <a:gd name="connsiteX2" fmla="*/ 4914899 w 8904515"/>
              <a:gd name="connsiteY2" fmla="*/ 2676526 h 2907250"/>
              <a:gd name="connsiteX3" fmla="*/ 8467724 w 8904515"/>
              <a:gd name="connsiteY3" fmla="*/ 1766888 h 2907250"/>
              <a:gd name="connsiteX4" fmla="*/ 8524875 w 8904515"/>
              <a:gd name="connsiteY4" fmla="*/ 1833561 h 2907250"/>
              <a:gd name="connsiteX5" fmla="*/ 4895851 w 8904515"/>
              <a:gd name="connsiteY5" fmla="*/ 2747964 h 2907250"/>
              <a:gd name="connsiteX6" fmla="*/ 2443163 w 8904515"/>
              <a:gd name="connsiteY6" fmla="*/ 1114425 h 2907250"/>
              <a:gd name="connsiteX7" fmla="*/ 0 w 8904515"/>
              <a:gd name="connsiteY7" fmla="*/ 0 h 2907250"/>
              <a:gd name="connsiteX0" fmla="*/ 0 w 8904515"/>
              <a:gd name="connsiteY0" fmla="*/ 0 h 2892399"/>
              <a:gd name="connsiteX1" fmla="*/ 2476502 w 8904515"/>
              <a:gd name="connsiteY1" fmla="*/ 1076327 h 2892399"/>
              <a:gd name="connsiteX2" fmla="*/ 4914899 w 8904515"/>
              <a:gd name="connsiteY2" fmla="*/ 2676526 h 2892399"/>
              <a:gd name="connsiteX3" fmla="*/ 8467724 w 8904515"/>
              <a:gd name="connsiteY3" fmla="*/ 1766888 h 2892399"/>
              <a:gd name="connsiteX4" fmla="*/ 8524875 w 8904515"/>
              <a:gd name="connsiteY4" fmla="*/ 1833561 h 2892399"/>
              <a:gd name="connsiteX5" fmla="*/ 4895851 w 8904515"/>
              <a:gd name="connsiteY5" fmla="*/ 2747964 h 2892399"/>
              <a:gd name="connsiteX6" fmla="*/ 2443163 w 8904515"/>
              <a:gd name="connsiteY6" fmla="*/ 1114425 h 2892399"/>
              <a:gd name="connsiteX7" fmla="*/ 0 w 8904515"/>
              <a:gd name="connsiteY7" fmla="*/ 0 h 2892399"/>
              <a:gd name="connsiteX0" fmla="*/ 0 w 8904515"/>
              <a:gd name="connsiteY0" fmla="*/ 0 h 2900800"/>
              <a:gd name="connsiteX1" fmla="*/ 2476502 w 8904515"/>
              <a:gd name="connsiteY1" fmla="*/ 1076327 h 2900800"/>
              <a:gd name="connsiteX2" fmla="*/ 4914899 w 8904515"/>
              <a:gd name="connsiteY2" fmla="*/ 2676526 h 2900800"/>
              <a:gd name="connsiteX3" fmla="*/ 8467724 w 8904515"/>
              <a:gd name="connsiteY3" fmla="*/ 1766888 h 2900800"/>
              <a:gd name="connsiteX4" fmla="*/ 8524875 w 8904515"/>
              <a:gd name="connsiteY4" fmla="*/ 1833561 h 2900800"/>
              <a:gd name="connsiteX5" fmla="*/ 4895851 w 8904515"/>
              <a:gd name="connsiteY5" fmla="*/ 2747964 h 2900800"/>
              <a:gd name="connsiteX6" fmla="*/ 2443163 w 8904515"/>
              <a:gd name="connsiteY6" fmla="*/ 1114425 h 2900800"/>
              <a:gd name="connsiteX7" fmla="*/ 0 w 8904515"/>
              <a:gd name="connsiteY7" fmla="*/ 0 h 29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515" h="2900800">
                <a:moveTo>
                  <a:pt x="0" y="0"/>
                </a:moveTo>
                <a:cubicBezTo>
                  <a:pt x="1089819" y="47626"/>
                  <a:pt x="1799206" y="435022"/>
                  <a:pt x="2476502" y="1076327"/>
                </a:cubicBezTo>
                <a:cubicBezTo>
                  <a:pt x="3133727" y="1698627"/>
                  <a:pt x="3974871" y="2376346"/>
                  <a:pt x="4914899" y="2676526"/>
                </a:cubicBezTo>
                <a:cubicBezTo>
                  <a:pt x="5935533" y="3002446"/>
                  <a:pt x="7732711" y="2940844"/>
                  <a:pt x="8467724" y="1766888"/>
                </a:cubicBezTo>
                <a:cubicBezTo>
                  <a:pt x="9202737" y="592932"/>
                  <a:pt x="8860194" y="1315203"/>
                  <a:pt x="8524875" y="1833561"/>
                </a:cubicBezTo>
                <a:cubicBezTo>
                  <a:pt x="7815263" y="2930524"/>
                  <a:pt x="6029701" y="3072274"/>
                  <a:pt x="4895851" y="2747964"/>
                </a:cubicBezTo>
                <a:cubicBezTo>
                  <a:pt x="4125563" y="2527642"/>
                  <a:pt x="3087688" y="1786731"/>
                  <a:pt x="2443163" y="1114425"/>
                </a:cubicBezTo>
                <a:cubicBezTo>
                  <a:pt x="1795611" y="438962"/>
                  <a:pt x="1062831" y="69056"/>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small_wht_swoosh_rt"/>
          <p:cNvSpPr/>
          <p:nvPr userDrawn="1"/>
        </p:nvSpPr>
        <p:spPr>
          <a:xfrm>
            <a:off x="5105400" y="5913152"/>
            <a:ext cx="5238993" cy="2130753"/>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18563"/>
              <a:gd name="connsiteY0" fmla="*/ 642767 h 1463583"/>
              <a:gd name="connsiteX1" fmla="*/ 1156123 w 5418563"/>
              <a:gd name="connsiteY1" fmla="*/ 1043297 h 1463583"/>
              <a:gd name="connsiteX2" fmla="*/ 2841604 w 5418563"/>
              <a:gd name="connsiteY2" fmla="*/ 1150644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583"/>
              <a:gd name="connsiteX1" fmla="*/ 1156123 w 5418563"/>
              <a:gd name="connsiteY1" fmla="*/ 1043297 h 1463583"/>
              <a:gd name="connsiteX2" fmla="*/ 2852577 w 5418563"/>
              <a:gd name="connsiteY2" fmla="*/ 1293292 h 1463583"/>
              <a:gd name="connsiteX3" fmla="*/ 5096930 w 5418563"/>
              <a:gd name="connsiteY3" fmla="*/ 61369 h 1463583"/>
              <a:gd name="connsiteX4" fmla="*/ 5347158 w 5418563"/>
              <a:gd name="connsiteY4" fmla="*/ 204148 h 1463583"/>
              <a:gd name="connsiteX5" fmla="*/ 5169363 w 5418563"/>
              <a:gd name="connsiteY5" fmla="*/ 590673 h 1463583"/>
              <a:gd name="connsiteX6" fmla="*/ 2862104 w 5418563"/>
              <a:gd name="connsiteY6" fmla="*/ 1457987 h 1463583"/>
              <a:gd name="connsiteX7" fmla="*/ 1144044 w 5418563"/>
              <a:gd name="connsiteY7" fmla="*/ 1139581 h 1463583"/>
              <a:gd name="connsiteX8" fmla="*/ 0 w 5418563"/>
              <a:gd name="connsiteY8" fmla="*/ 642767 h 1463583"/>
              <a:gd name="connsiteX0" fmla="*/ 0 w 5418563"/>
              <a:gd name="connsiteY0" fmla="*/ 642767 h 1463336"/>
              <a:gd name="connsiteX1" fmla="*/ 1156123 w 5418563"/>
              <a:gd name="connsiteY1" fmla="*/ 1043297 h 1463336"/>
              <a:gd name="connsiteX2" fmla="*/ 2852577 w 5418563"/>
              <a:gd name="connsiteY2" fmla="*/ 1293292 h 1463336"/>
              <a:gd name="connsiteX3" fmla="*/ 5096930 w 5418563"/>
              <a:gd name="connsiteY3" fmla="*/ 61369 h 1463336"/>
              <a:gd name="connsiteX4" fmla="*/ 5347158 w 5418563"/>
              <a:gd name="connsiteY4" fmla="*/ 204148 h 1463336"/>
              <a:gd name="connsiteX5" fmla="*/ 5169363 w 5418563"/>
              <a:gd name="connsiteY5" fmla="*/ 590673 h 1463336"/>
              <a:gd name="connsiteX6" fmla="*/ 2862104 w 5418563"/>
              <a:gd name="connsiteY6" fmla="*/ 1457987 h 1463336"/>
              <a:gd name="connsiteX7" fmla="*/ 1144044 w 5418563"/>
              <a:gd name="connsiteY7" fmla="*/ 1139581 h 1463336"/>
              <a:gd name="connsiteX8" fmla="*/ 0 w 5418563"/>
              <a:gd name="connsiteY8" fmla="*/ 642767 h 1463336"/>
              <a:gd name="connsiteX0" fmla="*/ 0 w 5841484"/>
              <a:gd name="connsiteY0" fmla="*/ 1097956 h 1918526"/>
              <a:gd name="connsiteX1" fmla="*/ 1156123 w 5841484"/>
              <a:gd name="connsiteY1" fmla="*/ 1498486 h 1918526"/>
              <a:gd name="connsiteX2" fmla="*/ 2852577 w 5841484"/>
              <a:gd name="connsiteY2" fmla="*/ 1748481 h 1918526"/>
              <a:gd name="connsiteX3" fmla="*/ 5096930 w 5841484"/>
              <a:gd name="connsiteY3" fmla="*/ 516558 h 1918526"/>
              <a:gd name="connsiteX4" fmla="*/ 5840939 w 5841484"/>
              <a:gd name="connsiteY4" fmla="*/ 11936 h 1918526"/>
              <a:gd name="connsiteX5" fmla="*/ 5169363 w 5841484"/>
              <a:gd name="connsiteY5" fmla="*/ 1045862 h 1918526"/>
              <a:gd name="connsiteX6" fmla="*/ 2862104 w 5841484"/>
              <a:gd name="connsiteY6" fmla="*/ 1913176 h 1918526"/>
              <a:gd name="connsiteX7" fmla="*/ 1144044 w 5841484"/>
              <a:gd name="connsiteY7" fmla="*/ 1594770 h 1918526"/>
              <a:gd name="connsiteX8" fmla="*/ 0 w 5841484"/>
              <a:gd name="connsiteY8" fmla="*/ 1097956 h 1918526"/>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52577 w 6019678"/>
              <a:gd name="connsiteY2" fmla="*/ 2128407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61326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8452"/>
              <a:gd name="connsiteX1" fmla="*/ 1156123 w 6019678"/>
              <a:gd name="connsiteY1" fmla="*/ 1878412 h 2298452"/>
              <a:gd name="connsiteX2" fmla="*/ 2841604 w 6019678"/>
              <a:gd name="connsiteY2" fmla="*/ 2150353 h 2298452"/>
              <a:gd name="connsiteX3" fmla="*/ 5854062 w 6019678"/>
              <a:gd name="connsiteY3" fmla="*/ 51571 h 2298452"/>
              <a:gd name="connsiteX4" fmla="*/ 5840939 w 6019678"/>
              <a:gd name="connsiteY4" fmla="*/ 391862 h 2298452"/>
              <a:gd name="connsiteX5" fmla="*/ 5169363 w 6019678"/>
              <a:gd name="connsiteY5" fmla="*/ 1425788 h 2298452"/>
              <a:gd name="connsiteX6" fmla="*/ 2862104 w 6019678"/>
              <a:gd name="connsiteY6" fmla="*/ 2293102 h 2298452"/>
              <a:gd name="connsiteX7" fmla="*/ 1144044 w 6019678"/>
              <a:gd name="connsiteY7" fmla="*/ 1974696 h 2298452"/>
              <a:gd name="connsiteX8" fmla="*/ 0 w 6019678"/>
              <a:gd name="connsiteY8" fmla="*/ 1477882 h 2298452"/>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62104 w 6019678"/>
              <a:gd name="connsiteY6" fmla="*/ 2293102 h 2293103"/>
              <a:gd name="connsiteX7" fmla="*/ 1144044 w 6019678"/>
              <a:gd name="connsiteY7" fmla="*/ 1974696 h 2293103"/>
              <a:gd name="connsiteX8" fmla="*/ 0 w 6019678"/>
              <a:gd name="connsiteY8" fmla="*/ 1477882 h 2293103"/>
              <a:gd name="connsiteX0" fmla="*/ 0 w 6019678"/>
              <a:gd name="connsiteY0" fmla="*/ 1477882 h 2293103"/>
              <a:gd name="connsiteX1" fmla="*/ 1156123 w 6019678"/>
              <a:gd name="connsiteY1" fmla="*/ 1878412 h 2293103"/>
              <a:gd name="connsiteX2" fmla="*/ 2841604 w 6019678"/>
              <a:gd name="connsiteY2" fmla="*/ 2150353 h 2293103"/>
              <a:gd name="connsiteX3" fmla="*/ 5854062 w 6019678"/>
              <a:gd name="connsiteY3" fmla="*/ 51571 h 2293103"/>
              <a:gd name="connsiteX4" fmla="*/ 5840939 w 6019678"/>
              <a:gd name="connsiteY4" fmla="*/ 391862 h 2293103"/>
              <a:gd name="connsiteX5" fmla="*/ 5169363 w 6019678"/>
              <a:gd name="connsiteY5" fmla="*/ 1425788 h 2293103"/>
              <a:gd name="connsiteX6" fmla="*/ 2829185 w 6019678"/>
              <a:gd name="connsiteY6" fmla="*/ 2293102 h 2293103"/>
              <a:gd name="connsiteX7" fmla="*/ 1144044 w 6019678"/>
              <a:gd name="connsiteY7" fmla="*/ 1974696 h 2293103"/>
              <a:gd name="connsiteX8" fmla="*/ 0 w 6019678"/>
              <a:gd name="connsiteY8" fmla="*/ 1477882 h 2293103"/>
              <a:gd name="connsiteX0" fmla="*/ 0 w 6158529"/>
              <a:gd name="connsiteY0" fmla="*/ 1497985 h 2395071"/>
              <a:gd name="connsiteX1" fmla="*/ 1156123 w 6158529"/>
              <a:gd name="connsiteY1" fmla="*/ 1898515 h 2395071"/>
              <a:gd name="connsiteX2" fmla="*/ 2841604 w 6158529"/>
              <a:gd name="connsiteY2" fmla="*/ 2170456 h 2395071"/>
              <a:gd name="connsiteX3" fmla="*/ 5854062 w 6158529"/>
              <a:gd name="connsiteY3" fmla="*/ 71674 h 2395071"/>
              <a:gd name="connsiteX4" fmla="*/ 5840939 w 6158529"/>
              <a:gd name="connsiteY4" fmla="*/ 411965 h 2395071"/>
              <a:gd name="connsiteX5" fmla="*/ 2829185 w 6158529"/>
              <a:gd name="connsiteY5" fmla="*/ 2313205 h 2395071"/>
              <a:gd name="connsiteX6" fmla="*/ 1144044 w 6158529"/>
              <a:gd name="connsiteY6" fmla="*/ 1994799 h 2395071"/>
              <a:gd name="connsiteX7" fmla="*/ 0 w 6158529"/>
              <a:gd name="connsiteY7" fmla="*/ 1497985 h 2395071"/>
              <a:gd name="connsiteX0" fmla="*/ 0 w 6217651"/>
              <a:gd name="connsiteY0" fmla="*/ 1780424 h 2677510"/>
              <a:gd name="connsiteX1" fmla="*/ 1156123 w 6217651"/>
              <a:gd name="connsiteY1" fmla="*/ 2180954 h 2677510"/>
              <a:gd name="connsiteX2" fmla="*/ 2841604 w 6217651"/>
              <a:gd name="connsiteY2" fmla="*/ 2452895 h 2677510"/>
              <a:gd name="connsiteX3" fmla="*/ 5854062 w 6217651"/>
              <a:gd name="connsiteY3" fmla="*/ 354113 h 2677510"/>
              <a:gd name="connsiteX4" fmla="*/ 5840939 w 6217651"/>
              <a:gd name="connsiteY4" fmla="*/ 694404 h 2677510"/>
              <a:gd name="connsiteX5" fmla="*/ 2829185 w 6217651"/>
              <a:gd name="connsiteY5" fmla="*/ 2595644 h 2677510"/>
              <a:gd name="connsiteX6" fmla="*/ 1144044 w 6217651"/>
              <a:gd name="connsiteY6" fmla="*/ 2277238 h 2677510"/>
              <a:gd name="connsiteX7" fmla="*/ 0 w 6217651"/>
              <a:gd name="connsiteY7" fmla="*/ 1780424 h 2677510"/>
              <a:gd name="connsiteX0" fmla="*/ 0 w 6158529"/>
              <a:gd name="connsiteY0" fmla="*/ 1803188 h 2700274"/>
              <a:gd name="connsiteX1" fmla="*/ 1156123 w 6158529"/>
              <a:gd name="connsiteY1" fmla="*/ 2203718 h 2700274"/>
              <a:gd name="connsiteX2" fmla="*/ 2841604 w 6158529"/>
              <a:gd name="connsiteY2" fmla="*/ 2475659 h 2700274"/>
              <a:gd name="connsiteX3" fmla="*/ 5854062 w 6158529"/>
              <a:gd name="connsiteY3" fmla="*/ 376877 h 2700274"/>
              <a:gd name="connsiteX4" fmla="*/ 5840939 w 6158529"/>
              <a:gd name="connsiteY4" fmla="*/ 717168 h 2700274"/>
              <a:gd name="connsiteX5" fmla="*/ 2829185 w 6158529"/>
              <a:gd name="connsiteY5" fmla="*/ 2618408 h 2700274"/>
              <a:gd name="connsiteX6" fmla="*/ 1144044 w 6158529"/>
              <a:gd name="connsiteY6" fmla="*/ 2300002 h 2700274"/>
              <a:gd name="connsiteX7" fmla="*/ 0 w 6158529"/>
              <a:gd name="connsiteY7" fmla="*/ 1803188 h 2700274"/>
              <a:gd name="connsiteX0" fmla="*/ 0 w 6158528"/>
              <a:gd name="connsiteY0" fmla="*/ 1803188 h 2618408"/>
              <a:gd name="connsiteX1" fmla="*/ 1156123 w 6158528"/>
              <a:gd name="connsiteY1" fmla="*/ 2203718 h 2618408"/>
              <a:gd name="connsiteX2" fmla="*/ 2841604 w 6158528"/>
              <a:gd name="connsiteY2" fmla="*/ 2475659 h 2618408"/>
              <a:gd name="connsiteX3" fmla="*/ 5854062 w 6158528"/>
              <a:gd name="connsiteY3" fmla="*/ 376877 h 2618408"/>
              <a:gd name="connsiteX4" fmla="*/ 5840939 w 6158528"/>
              <a:gd name="connsiteY4" fmla="*/ 717168 h 2618408"/>
              <a:gd name="connsiteX5" fmla="*/ 2829185 w 6158528"/>
              <a:gd name="connsiteY5" fmla="*/ 2618408 h 2618408"/>
              <a:gd name="connsiteX6" fmla="*/ 1144044 w 6158528"/>
              <a:gd name="connsiteY6" fmla="*/ 2300002 h 2618408"/>
              <a:gd name="connsiteX7" fmla="*/ 0 w 6158528"/>
              <a:gd name="connsiteY7" fmla="*/ 1803188 h 2618408"/>
              <a:gd name="connsiteX0" fmla="*/ 0 w 6250151"/>
              <a:gd name="connsiteY0" fmla="*/ 1872321 h 2687541"/>
              <a:gd name="connsiteX1" fmla="*/ 1156123 w 6250151"/>
              <a:gd name="connsiteY1" fmla="*/ 2272851 h 2687541"/>
              <a:gd name="connsiteX2" fmla="*/ 2841604 w 6250151"/>
              <a:gd name="connsiteY2" fmla="*/ 2544792 h 2687541"/>
              <a:gd name="connsiteX3" fmla="*/ 5854062 w 6250151"/>
              <a:gd name="connsiteY3" fmla="*/ 446010 h 2687541"/>
              <a:gd name="connsiteX4" fmla="*/ 5840939 w 6250151"/>
              <a:gd name="connsiteY4" fmla="*/ 786301 h 2687541"/>
              <a:gd name="connsiteX5" fmla="*/ 2829185 w 6250151"/>
              <a:gd name="connsiteY5" fmla="*/ 2687541 h 2687541"/>
              <a:gd name="connsiteX6" fmla="*/ 1144044 w 6250151"/>
              <a:gd name="connsiteY6" fmla="*/ 2369135 h 2687541"/>
              <a:gd name="connsiteX7" fmla="*/ 0 w 6250151"/>
              <a:gd name="connsiteY7" fmla="*/ 1872321 h 2687541"/>
              <a:gd name="connsiteX0" fmla="*/ 0 w 6024410"/>
              <a:gd name="connsiteY0" fmla="*/ 1479298 h 2294518"/>
              <a:gd name="connsiteX1" fmla="*/ 1156123 w 6024410"/>
              <a:gd name="connsiteY1" fmla="*/ 1879828 h 2294518"/>
              <a:gd name="connsiteX2" fmla="*/ 2841604 w 6024410"/>
              <a:gd name="connsiteY2" fmla="*/ 2151769 h 2294518"/>
              <a:gd name="connsiteX3" fmla="*/ 5854062 w 6024410"/>
              <a:gd name="connsiteY3" fmla="*/ 52987 h 2294518"/>
              <a:gd name="connsiteX4" fmla="*/ 5840939 w 6024410"/>
              <a:gd name="connsiteY4" fmla="*/ 393278 h 2294518"/>
              <a:gd name="connsiteX5" fmla="*/ 2829185 w 6024410"/>
              <a:gd name="connsiteY5" fmla="*/ 2294518 h 2294518"/>
              <a:gd name="connsiteX6" fmla="*/ 1144044 w 6024410"/>
              <a:gd name="connsiteY6" fmla="*/ 1976112 h 2294518"/>
              <a:gd name="connsiteX7" fmla="*/ 0 w 6024410"/>
              <a:gd name="connsiteY7" fmla="*/ 1479298 h 2294518"/>
              <a:gd name="connsiteX0" fmla="*/ 0 w 6139409"/>
              <a:gd name="connsiteY0" fmla="*/ 1606114 h 2421334"/>
              <a:gd name="connsiteX1" fmla="*/ 1156123 w 6139409"/>
              <a:gd name="connsiteY1" fmla="*/ 2006644 h 2421334"/>
              <a:gd name="connsiteX2" fmla="*/ 2841604 w 6139409"/>
              <a:gd name="connsiteY2" fmla="*/ 2278585 h 2421334"/>
              <a:gd name="connsiteX3" fmla="*/ 5854062 w 6139409"/>
              <a:gd name="connsiteY3" fmla="*/ 179803 h 2421334"/>
              <a:gd name="connsiteX4" fmla="*/ 6013159 w 6139409"/>
              <a:gd name="connsiteY4" fmla="*/ 151352 h 2421334"/>
              <a:gd name="connsiteX5" fmla="*/ 5840939 w 6139409"/>
              <a:gd name="connsiteY5" fmla="*/ 520094 h 2421334"/>
              <a:gd name="connsiteX6" fmla="*/ 2829185 w 6139409"/>
              <a:gd name="connsiteY6" fmla="*/ 2421334 h 2421334"/>
              <a:gd name="connsiteX7" fmla="*/ 1144044 w 6139409"/>
              <a:gd name="connsiteY7" fmla="*/ 2102928 h 2421334"/>
              <a:gd name="connsiteX8" fmla="*/ 0 w 6139409"/>
              <a:gd name="connsiteY8" fmla="*/ 1606114 h 2421334"/>
              <a:gd name="connsiteX0" fmla="*/ 0 w 6227233"/>
              <a:gd name="connsiteY0" fmla="*/ 1602602 h 2417822"/>
              <a:gd name="connsiteX1" fmla="*/ 1156123 w 6227233"/>
              <a:gd name="connsiteY1" fmla="*/ 2003132 h 2417822"/>
              <a:gd name="connsiteX2" fmla="*/ 2841604 w 6227233"/>
              <a:gd name="connsiteY2" fmla="*/ 2275073 h 2417822"/>
              <a:gd name="connsiteX3" fmla="*/ 5854062 w 6227233"/>
              <a:gd name="connsiteY3" fmla="*/ 176291 h 2417822"/>
              <a:gd name="connsiteX4" fmla="*/ 6188726 w 6227233"/>
              <a:gd name="connsiteY4" fmla="*/ 158813 h 2417822"/>
              <a:gd name="connsiteX5" fmla="*/ 5840939 w 6227233"/>
              <a:gd name="connsiteY5" fmla="*/ 516582 h 2417822"/>
              <a:gd name="connsiteX6" fmla="*/ 2829185 w 6227233"/>
              <a:gd name="connsiteY6" fmla="*/ 2417822 h 2417822"/>
              <a:gd name="connsiteX7" fmla="*/ 1144044 w 6227233"/>
              <a:gd name="connsiteY7" fmla="*/ 2099416 h 2417822"/>
              <a:gd name="connsiteX8" fmla="*/ 0 w 6227233"/>
              <a:gd name="connsiteY8" fmla="*/ 1602602 h 2417822"/>
              <a:gd name="connsiteX0" fmla="*/ 0 w 6227233"/>
              <a:gd name="connsiteY0" fmla="*/ 1453202 h 2268422"/>
              <a:gd name="connsiteX1" fmla="*/ 1156123 w 6227233"/>
              <a:gd name="connsiteY1" fmla="*/ 1853732 h 2268422"/>
              <a:gd name="connsiteX2" fmla="*/ 2841604 w 6227233"/>
              <a:gd name="connsiteY2" fmla="*/ 2125673 h 2268422"/>
              <a:gd name="connsiteX3" fmla="*/ 5854062 w 6227233"/>
              <a:gd name="connsiteY3" fmla="*/ 26891 h 2268422"/>
              <a:gd name="connsiteX4" fmla="*/ 6188726 w 6227233"/>
              <a:gd name="connsiteY4" fmla="*/ 9413 h 2268422"/>
              <a:gd name="connsiteX5" fmla="*/ 5840939 w 6227233"/>
              <a:gd name="connsiteY5" fmla="*/ 367182 h 2268422"/>
              <a:gd name="connsiteX6" fmla="*/ 2829185 w 6227233"/>
              <a:gd name="connsiteY6" fmla="*/ 2268422 h 2268422"/>
              <a:gd name="connsiteX7" fmla="*/ 1144044 w 6227233"/>
              <a:gd name="connsiteY7" fmla="*/ 1950016 h 2268422"/>
              <a:gd name="connsiteX8" fmla="*/ 0 w 6227233"/>
              <a:gd name="connsiteY8" fmla="*/ 1453202 h 2268422"/>
              <a:gd name="connsiteX0" fmla="*/ 0 w 6073637"/>
              <a:gd name="connsiteY0" fmla="*/ 1426311 h 2241531"/>
              <a:gd name="connsiteX1" fmla="*/ 1156123 w 6073637"/>
              <a:gd name="connsiteY1" fmla="*/ 1826841 h 2241531"/>
              <a:gd name="connsiteX2" fmla="*/ 2841604 w 6073637"/>
              <a:gd name="connsiteY2" fmla="*/ 2098782 h 2241531"/>
              <a:gd name="connsiteX3" fmla="*/ 5854062 w 6073637"/>
              <a:gd name="connsiteY3" fmla="*/ 0 h 2241531"/>
              <a:gd name="connsiteX4" fmla="*/ 5870511 w 6073637"/>
              <a:gd name="connsiteY4" fmla="*/ 169061 h 2241531"/>
              <a:gd name="connsiteX5" fmla="*/ 5840939 w 6073637"/>
              <a:gd name="connsiteY5" fmla="*/ 340291 h 2241531"/>
              <a:gd name="connsiteX6" fmla="*/ 2829185 w 6073637"/>
              <a:gd name="connsiteY6" fmla="*/ 2241531 h 2241531"/>
              <a:gd name="connsiteX7" fmla="*/ 1144044 w 6073637"/>
              <a:gd name="connsiteY7" fmla="*/ 1923125 h 2241531"/>
              <a:gd name="connsiteX8" fmla="*/ 0 w 6073637"/>
              <a:gd name="connsiteY8" fmla="*/ 1426311 h 2241531"/>
              <a:gd name="connsiteX0" fmla="*/ 0 w 5870965"/>
              <a:gd name="connsiteY0" fmla="*/ 1426311 h 2241531"/>
              <a:gd name="connsiteX1" fmla="*/ 1156123 w 5870965"/>
              <a:gd name="connsiteY1" fmla="*/ 1826841 h 2241531"/>
              <a:gd name="connsiteX2" fmla="*/ 2841604 w 5870965"/>
              <a:gd name="connsiteY2" fmla="*/ 2098782 h 2241531"/>
              <a:gd name="connsiteX3" fmla="*/ 5854062 w 5870965"/>
              <a:gd name="connsiteY3" fmla="*/ 0 h 2241531"/>
              <a:gd name="connsiteX4" fmla="*/ 5870511 w 5870965"/>
              <a:gd name="connsiteY4" fmla="*/ 169061 h 2241531"/>
              <a:gd name="connsiteX5" fmla="*/ 5840939 w 5870965"/>
              <a:gd name="connsiteY5" fmla="*/ 340291 h 2241531"/>
              <a:gd name="connsiteX6" fmla="*/ 2829185 w 5870965"/>
              <a:gd name="connsiteY6" fmla="*/ 2241531 h 2241531"/>
              <a:gd name="connsiteX7" fmla="*/ 1144044 w 5870965"/>
              <a:gd name="connsiteY7" fmla="*/ 1923125 h 2241531"/>
              <a:gd name="connsiteX8" fmla="*/ 0 w 5870965"/>
              <a:gd name="connsiteY8" fmla="*/ 1426311 h 2241531"/>
              <a:gd name="connsiteX0" fmla="*/ 0 w 5870964"/>
              <a:gd name="connsiteY0" fmla="*/ 1426311 h 2241531"/>
              <a:gd name="connsiteX1" fmla="*/ 1156123 w 5870964"/>
              <a:gd name="connsiteY1" fmla="*/ 1826841 h 2241531"/>
              <a:gd name="connsiteX2" fmla="*/ 2841604 w 5870964"/>
              <a:gd name="connsiteY2" fmla="*/ 2098782 h 2241531"/>
              <a:gd name="connsiteX3" fmla="*/ 5854062 w 5870964"/>
              <a:gd name="connsiteY3" fmla="*/ 0 h 2241531"/>
              <a:gd name="connsiteX4" fmla="*/ 5870511 w 5870964"/>
              <a:gd name="connsiteY4" fmla="*/ 169061 h 2241531"/>
              <a:gd name="connsiteX5" fmla="*/ 5840939 w 5870964"/>
              <a:gd name="connsiteY5" fmla="*/ 340291 h 2241531"/>
              <a:gd name="connsiteX6" fmla="*/ 2829185 w 5870964"/>
              <a:gd name="connsiteY6" fmla="*/ 2241531 h 2241531"/>
              <a:gd name="connsiteX7" fmla="*/ 1144044 w 5870964"/>
              <a:gd name="connsiteY7" fmla="*/ 1923125 h 2241531"/>
              <a:gd name="connsiteX8" fmla="*/ 0 w 5870964"/>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241531"/>
              <a:gd name="connsiteX1" fmla="*/ 1156123 w 5858983"/>
              <a:gd name="connsiteY1" fmla="*/ 1826841 h 2241531"/>
              <a:gd name="connsiteX2" fmla="*/ 2841604 w 5858983"/>
              <a:gd name="connsiteY2" fmla="*/ 2098782 h 2241531"/>
              <a:gd name="connsiteX3" fmla="*/ 5854062 w 5858983"/>
              <a:gd name="connsiteY3" fmla="*/ 0 h 2241531"/>
              <a:gd name="connsiteX4" fmla="*/ 5848565 w 5858983"/>
              <a:gd name="connsiteY4" fmla="*/ 180034 h 2241531"/>
              <a:gd name="connsiteX5" fmla="*/ 5840939 w 5858983"/>
              <a:gd name="connsiteY5" fmla="*/ 340291 h 2241531"/>
              <a:gd name="connsiteX6" fmla="*/ 2829185 w 5858983"/>
              <a:gd name="connsiteY6" fmla="*/ 2241531 h 2241531"/>
              <a:gd name="connsiteX7" fmla="*/ 1144044 w 5858983"/>
              <a:gd name="connsiteY7" fmla="*/ 1923125 h 2241531"/>
              <a:gd name="connsiteX8" fmla="*/ 0 w 5858983"/>
              <a:gd name="connsiteY8" fmla="*/ 1426311 h 224153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313901"/>
              <a:gd name="connsiteX1" fmla="*/ 1156123 w 5858983"/>
              <a:gd name="connsiteY1" fmla="*/ 1826841 h 2313901"/>
              <a:gd name="connsiteX2" fmla="*/ 2841604 w 5858983"/>
              <a:gd name="connsiteY2" fmla="*/ 2098782 h 2313901"/>
              <a:gd name="connsiteX3" fmla="*/ 5854062 w 5858983"/>
              <a:gd name="connsiteY3" fmla="*/ 0 h 2313901"/>
              <a:gd name="connsiteX4" fmla="*/ 5848565 w 5858983"/>
              <a:gd name="connsiteY4" fmla="*/ 180034 h 2313901"/>
              <a:gd name="connsiteX5" fmla="*/ 5829966 w 5858983"/>
              <a:gd name="connsiteY5" fmla="*/ 482939 h 2313901"/>
              <a:gd name="connsiteX6" fmla="*/ 2829185 w 5858983"/>
              <a:gd name="connsiteY6" fmla="*/ 2241531 h 2313901"/>
              <a:gd name="connsiteX7" fmla="*/ 1144044 w 5858983"/>
              <a:gd name="connsiteY7" fmla="*/ 1923125 h 2313901"/>
              <a:gd name="connsiteX8" fmla="*/ 0 w 5858983"/>
              <a:gd name="connsiteY8" fmla="*/ 1426311 h 2313901"/>
              <a:gd name="connsiteX0" fmla="*/ 0 w 5858983"/>
              <a:gd name="connsiteY0" fmla="*/ 1426311 h 2242122"/>
              <a:gd name="connsiteX1" fmla="*/ 1156123 w 5858983"/>
              <a:gd name="connsiteY1" fmla="*/ 1826841 h 2242122"/>
              <a:gd name="connsiteX2" fmla="*/ 2841604 w 5858983"/>
              <a:gd name="connsiteY2" fmla="*/ 2098782 h 2242122"/>
              <a:gd name="connsiteX3" fmla="*/ 5854062 w 5858983"/>
              <a:gd name="connsiteY3" fmla="*/ 0 h 2242122"/>
              <a:gd name="connsiteX4" fmla="*/ 5848565 w 5858983"/>
              <a:gd name="connsiteY4" fmla="*/ 180034 h 2242122"/>
              <a:gd name="connsiteX5" fmla="*/ 5829966 w 5858983"/>
              <a:gd name="connsiteY5" fmla="*/ 482939 h 2242122"/>
              <a:gd name="connsiteX6" fmla="*/ 2829185 w 5858983"/>
              <a:gd name="connsiteY6" fmla="*/ 2241531 h 2242122"/>
              <a:gd name="connsiteX7" fmla="*/ 1144044 w 5858983"/>
              <a:gd name="connsiteY7" fmla="*/ 1923125 h 2242122"/>
              <a:gd name="connsiteX8" fmla="*/ 0 w 5858983"/>
              <a:gd name="connsiteY8" fmla="*/ 1426311 h 2242122"/>
              <a:gd name="connsiteX0" fmla="*/ 0 w 5858983"/>
              <a:gd name="connsiteY0" fmla="*/ 1426311 h 2242121"/>
              <a:gd name="connsiteX1" fmla="*/ 1156123 w 5858983"/>
              <a:gd name="connsiteY1" fmla="*/ 1826841 h 2242121"/>
              <a:gd name="connsiteX2" fmla="*/ 2841604 w 5858983"/>
              <a:gd name="connsiteY2" fmla="*/ 2098782 h 2242121"/>
              <a:gd name="connsiteX3" fmla="*/ 5854062 w 5858983"/>
              <a:gd name="connsiteY3" fmla="*/ 0 h 2242121"/>
              <a:gd name="connsiteX4" fmla="*/ 5848565 w 5858983"/>
              <a:gd name="connsiteY4" fmla="*/ 180034 h 2242121"/>
              <a:gd name="connsiteX5" fmla="*/ 5829966 w 5858983"/>
              <a:gd name="connsiteY5" fmla="*/ 482939 h 2242121"/>
              <a:gd name="connsiteX6" fmla="*/ 2829185 w 5858983"/>
              <a:gd name="connsiteY6" fmla="*/ 2241531 h 2242121"/>
              <a:gd name="connsiteX7" fmla="*/ 1144044 w 5858983"/>
              <a:gd name="connsiteY7" fmla="*/ 1923125 h 2242121"/>
              <a:gd name="connsiteX8" fmla="*/ 0 w 5858983"/>
              <a:gd name="connsiteY8" fmla="*/ 1426311 h 2242121"/>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48759"/>
              <a:gd name="connsiteY0" fmla="*/ 1459230 h 2275040"/>
              <a:gd name="connsiteX1" fmla="*/ 1156123 w 5848759"/>
              <a:gd name="connsiteY1" fmla="*/ 1859760 h 2275040"/>
              <a:gd name="connsiteX2" fmla="*/ 2841604 w 5848759"/>
              <a:gd name="connsiteY2" fmla="*/ 2131701 h 2275040"/>
              <a:gd name="connsiteX3" fmla="*/ 5821144 w 5848759"/>
              <a:gd name="connsiteY3" fmla="*/ 0 h 2275040"/>
              <a:gd name="connsiteX4" fmla="*/ 5848565 w 5848759"/>
              <a:gd name="connsiteY4" fmla="*/ 212953 h 2275040"/>
              <a:gd name="connsiteX5" fmla="*/ 5829966 w 5848759"/>
              <a:gd name="connsiteY5" fmla="*/ 515858 h 2275040"/>
              <a:gd name="connsiteX6" fmla="*/ 2829185 w 5848759"/>
              <a:gd name="connsiteY6" fmla="*/ 2274450 h 2275040"/>
              <a:gd name="connsiteX7" fmla="*/ 1144044 w 5848759"/>
              <a:gd name="connsiteY7" fmla="*/ 1956044 h 2275040"/>
              <a:gd name="connsiteX8" fmla="*/ 0 w 5848759"/>
              <a:gd name="connsiteY8" fmla="*/ 1459230 h 2275040"/>
              <a:gd name="connsiteX0" fmla="*/ 0 w 5838046"/>
              <a:gd name="connsiteY0" fmla="*/ 1459230 h 2275040"/>
              <a:gd name="connsiteX1" fmla="*/ 1156123 w 5838046"/>
              <a:gd name="connsiteY1" fmla="*/ 1859760 h 2275040"/>
              <a:gd name="connsiteX2" fmla="*/ 2841604 w 5838046"/>
              <a:gd name="connsiteY2" fmla="*/ 2131701 h 2275040"/>
              <a:gd name="connsiteX3" fmla="*/ 5821144 w 5838046"/>
              <a:gd name="connsiteY3" fmla="*/ 0 h 2275040"/>
              <a:gd name="connsiteX4" fmla="*/ 5837593 w 5838046"/>
              <a:gd name="connsiteY4" fmla="*/ 267817 h 2275040"/>
              <a:gd name="connsiteX5" fmla="*/ 5829966 w 5838046"/>
              <a:gd name="connsiteY5" fmla="*/ 515858 h 2275040"/>
              <a:gd name="connsiteX6" fmla="*/ 2829185 w 5838046"/>
              <a:gd name="connsiteY6" fmla="*/ 2274450 h 2275040"/>
              <a:gd name="connsiteX7" fmla="*/ 1144044 w 5838046"/>
              <a:gd name="connsiteY7" fmla="*/ 1956044 h 2275040"/>
              <a:gd name="connsiteX8" fmla="*/ 0 w 5838046"/>
              <a:gd name="connsiteY8" fmla="*/ 1459230 h 2275040"/>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415338 h 2231148"/>
              <a:gd name="connsiteX1" fmla="*/ 1156123 w 5837874"/>
              <a:gd name="connsiteY1" fmla="*/ 1815868 h 2231148"/>
              <a:gd name="connsiteX2" fmla="*/ 2841604 w 5837874"/>
              <a:gd name="connsiteY2" fmla="*/ 2087809 h 2231148"/>
              <a:gd name="connsiteX3" fmla="*/ 5810172 w 5837874"/>
              <a:gd name="connsiteY3" fmla="*/ 0 h 2231148"/>
              <a:gd name="connsiteX4" fmla="*/ 5837593 w 5837874"/>
              <a:gd name="connsiteY4" fmla="*/ 223925 h 2231148"/>
              <a:gd name="connsiteX5" fmla="*/ 5829966 w 5837874"/>
              <a:gd name="connsiteY5" fmla="*/ 471966 h 2231148"/>
              <a:gd name="connsiteX6" fmla="*/ 2829185 w 5837874"/>
              <a:gd name="connsiteY6" fmla="*/ 2230558 h 2231148"/>
              <a:gd name="connsiteX7" fmla="*/ 1144044 w 5837874"/>
              <a:gd name="connsiteY7" fmla="*/ 1912152 h 2231148"/>
              <a:gd name="connsiteX8" fmla="*/ 0 w 5837874"/>
              <a:gd name="connsiteY8" fmla="*/ 1415338 h 2231148"/>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877"/>
              <a:gd name="connsiteX1" fmla="*/ 1156123 w 5837874"/>
              <a:gd name="connsiteY1" fmla="*/ 1925597 h 2340877"/>
              <a:gd name="connsiteX2" fmla="*/ 2841604 w 5837874"/>
              <a:gd name="connsiteY2" fmla="*/ 2197538 h 2340877"/>
              <a:gd name="connsiteX3" fmla="*/ 5810173 w 5837874"/>
              <a:gd name="connsiteY3" fmla="*/ 0 h 2340877"/>
              <a:gd name="connsiteX4" fmla="*/ 5837593 w 5837874"/>
              <a:gd name="connsiteY4" fmla="*/ 333654 h 2340877"/>
              <a:gd name="connsiteX5" fmla="*/ 5829966 w 5837874"/>
              <a:gd name="connsiteY5" fmla="*/ 581695 h 2340877"/>
              <a:gd name="connsiteX6" fmla="*/ 2829185 w 5837874"/>
              <a:gd name="connsiteY6" fmla="*/ 2340287 h 2340877"/>
              <a:gd name="connsiteX7" fmla="*/ 1144044 w 5837874"/>
              <a:gd name="connsiteY7" fmla="*/ 2021881 h 2340877"/>
              <a:gd name="connsiteX8" fmla="*/ 0 w 5837874"/>
              <a:gd name="connsiteY8" fmla="*/ 1525067 h 2340877"/>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82918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29316"/>
              <a:gd name="connsiteX1" fmla="*/ 1156123 w 5837874"/>
              <a:gd name="connsiteY1" fmla="*/ 1925597 h 2329316"/>
              <a:gd name="connsiteX2" fmla="*/ 2841604 w 5837874"/>
              <a:gd name="connsiteY2" fmla="*/ 2197538 h 2329316"/>
              <a:gd name="connsiteX3" fmla="*/ 5810173 w 5837874"/>
              <a:gd name="connsiteY3" fmla="*/ 0 h 2329316"/>
              <a:gd name="connsiteX4" fmla="*/ 5837593 w 5837874"/>
              <a:gd name="connsiteY4" fmla="*/ 333654 h 2329316"/>
              <a:gd name="connsiteX5" fmla="*/ 5829966 w 5837874"/>
              <a:gd name="connsiteY5" fmla="*/ 581695 h 2329316"/>
              <a:gd name="connsiteX6" fmla="*/ 2916969 w 5837874"/>
              <a:gd name="connsiteY6" fmla="*/ 2329314 h 2329316"/>
              <a:gd name="connsiteX7" fmla="*/ 1144044 w 5837874"/>
              <a:gd name="connsiteY7" fmla="*/ 2021881 h 2329316"/>
              <a:gd name="connsiteX8" fmla="*/ 0 w 5837874"/>
              <a:gd name="connsiteY8" fmla="*/ 1525067 h 2329316"/>
              <a:gd name="connsiteX0" fmla="*/ 0 w 5837874"/>
              <a:gd name="connsiteY0" fmla="*/ 1525067 h 2340289"/>
              <a:gd name="connsiteX1" fmla="*/ 1156123 w 5837874"/>
              <a:gd name="connsiteY1" fmla="*/ 1925597 h 2340289"/>
              <a:gd name="connsiteX2" fmla="*/ 2841604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340289"/>
              <a:gd name="connsiteX1" fmla="*/ 1156123 w 5837874"/>
              <a:gd name="connsiteY1" fmla="*/ 1925597 h 2340289"/>
              <a:gd name="connsiteX2" fmla="*/ 2918415 w 5837874"/>
              <a:gd name="connsiteY2" fmla="*/ 2197538 h 2340289"/>
              <a:gd name="connsiteX3" fmla="*/ 5810173 w 5837874"/>
              <a:gd name="connsiteY3" fmla="*/ 0 h 2340289"/>
              <a:gd name="connsiteX4" fmla="*/ 5837593 w 5837874"/>
              <a:gd name="connsiteY4" fmla="*/ 333654 h 2340289"/>
              <a:gd name="connsiteX5" fmla="*/ 5829966 w 5837874"/>
              <a:gd name="connsiteY5" fmla="*/ 581695 h 2340289"/>
              <a:gd name="connsiteX6" fmla="*/ 2938915 w 5837874"/>
              <a:gd name="connsiteY6" fmla="*/ 2340287 h 2340289"/>
              <a:gd name="connsiteX7" fmla="*/ 1144044 w 5837874"/>
              <a:gd name="connsiteY7" fmla="*/ 2021881 h 2340289"/>
              <a:gd name="connsiteX8" fmla="*/ 0 w 5837874"/>
              <a:gd name="connsiteY8" fmla="*/ 1525067 h 2340289"/>
              <a:gd name="connsiteX0" fmla="*/ 0 w 5837874"/>
              <a:gd name="connsiteY0" fmla="*/ 1525067 h 2427630"/>
              <a:gd name="connsiteX1" fmla="*/ 1156123 w 5837874"/>
              <a:gd name="connsiteY1" fmla="*/ 1925597 h 2427630"/>
              <a:gd name="connsiteX2" fmla="*/ 2918415 w 5837874"/>
              <a:gd name="connsiteY2" fmla="*/ 2197538 h 2427630"/>
              <a:gd name="connsiteX3" fmla="*/ 5810173 w 5837874"/>
              <a:gd name="connsiteY3" fmla="*/ 0 h 2427630"/>
              <a:gd name="connsiteX4" fmla="*/ 5837593 w 5837874"/>
              <a:gd name="connsiteY4" fmla="*/ 333654 h 2427630"/>
              <a:gd name="connsiteX5" fmla="*/ 5829966 w 5837874"/>
              <a:gd name="connsiteY5" fmla="*/ 581695 h 2427630"/>
              <a:gd name="connsiteX6" fmla="*/ 2938915 w 5837874"/>
              <a:gd name="connsiteY6" fmla="*/ 2340287 h 2427630"/>
              <a:gd name="connsiteX7" fmla="*/ 1144044 w 5837874"/>
              <a:gd name="connsiteY7" fmla="*/ 2054800 h 2427630"/>
              <a:gd name="connsiteX8" fmla="*/ 0 w 5837874"/>
              <a:gd name="connsiteY8" fmla="*/ 1525067 h 2427630"/>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5837874"/>
              <a:gd name="connsiteY0" fmla="*/ 1525067 h 2340339"/>
              <a:gd name="connsiteX1" fmla="*/ 1156123 w 5837874"/>
              <a:gd name="connsiteY1" fmla="*/ 1925597 h 2340339"/>
              <a:gd name="connsiteX2" fmla="*/ 2918415 w 5837874"/>
              <a:gd name="connsiteY2" fmla="*/ 2197538 h 2340339"/>
              <a:gd name="connsiteX3" fmla="*/ 5810173 w 5837874"/>
              <a:gd name="connsiteY3" fmla="*/ 0 h 2340339"/>
              <a:gd name="connsiteX4" fmla="*/ 5837593 w 5837874"/>
              <a:gd name="connsiteY4" fmla="*/ 333654 h 2340339"/>
              <a:gd name="connsiteX5" fmla="*/ 5829966 w 5837874"/>
              <a:gd name="connsiteY5" fmla="*/ 581695 h 2340339"/>
              <a:gd name="connsiteX6" fmla="*/ 2938915 w 5837874"/>
              <a:gd name="connsiteY6" fmla="*/ 2340287 h 2340339"/>
              <a:gd name="connsiteX7" fmla="*/ 1144044 w 5837874"/>
              <a:gd name="connsiteY7" fmla="*/ 2054800 h 2340339"/>
              <a:gd name="connsiteX8" fmla="*/ 0 w 5837874"/>
              <a:gd name="connsiteY8" fmla="*/ 1525067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53636 w 6035387"/>
              <a:gd name="connsiteY1" fmla="*/ 1925597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8 w 6035387"/>
              <a:gd name="connsiteY2" fmla="*/ 2197538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340339"/>
              <a:gd name="connsiteX1" fmla="*/ 1342663 w 6035387"/>
              <a:gd name="connsiteY1" fmla="*/ 1964001 h 2340339"/>
              <a:gd name="connsiteX2" fmla="*/ 3115929 w 6035387"/>
              <a:gd name="connsiteY2" fmla="*/ 2192052 h 2340339"/>
              <a:gd name="connsiteX3" fmla="*/ 6007686 w 6035387"/>
              <a:gd name="connsiteY3" fmla="*/ 0 h 2340339"/>
              <a:gd name="connsiteX4" fmla="*/ 6035106 w 6035387"/>
              <a:gd name="connsiteY4" fmla="*/ 333654 h 2340339"/>
              <a:gd name="connsiteX5" fmla="*/ 6027479 w 6035387"/>
              <a:gd name="connsiteY5" fmla="*/ 581695 h 2340339"/>
              <a:gd name="connsiteX6" fmla="*/ 3136428 w 6035387"/>
              <a:gd name="connsiteY6" fmla="*/ 2340287 h 2340339"/>
              <a:gd name="connsiteX7" fmla="*/ 1341557 w 6035387"/>
              <a:gd name="connsiteY7" fmla="*/ 2054800 h 2340339"/>
              <a:gd name="connsiteX8" fmla="*/ 0 w 6035387"/>
              <a:gd name="connsiteY8" fmla="*/ 1316582 h 2340339"/>
              <a:gd name="connsiteX0" fmla="*/ 0 w 6035387"/>
              <a:gd name="connsiteY0" fmla="*/ 1316582 h 2417668"/>
              <a:gd name="connsiteX1" fmla="*/ 1342663 w 6035387"/>
              <a:gd name="connsiteY1" fmla="*/ 1964001 h 2417668"/>
              <a:gd name="connsiteX2" fmla="*/ 3115929 w 6035387"/>
              <a:gd name="connsiteY2" fmla="*/ 2192052 h 2417668"/>
              <a:gd name="connsiteX3" fmla="*/ 6007686 w 6035387"/>
              <a:gd name="connsiteY3" fmla="*/ 0 h 2417668"/>
              <a:gd name="connsiteX4" fmla="*/ 6035106 w 6035387"/>
              <a:gd name="connsiteY4" fmla="*/ 333654 h 2417668"/>
              <a:gd name="connsiteX5" fmla="*/ 6027479 w 6035387"/>
              <a:gd name="connsiteY5" fmla="*/ 581695 h 2417668"/>
              <a:gd name="connsiteX6" fmla="*/ 3136428 w 6035387"/>
              <a:gd name="connsiteY6" fmla="*/ 2340287 h 2417668"/>
              <a:gd name="connsiteX7" fmla="*/ 1330584 w 6035387"/>
              <a:gd name="connsiteY7" fmla="*/ 2027368 h 2417668"/>
              <a:gd name="connsiteX8" fmla="*/ 0 w 6035387"/>
              <a:gd name="connsiteY8" fmla="*/ 1316582 h 2417668"/>
              <a:gd name="connsiteX0" fmla="*/ 0 w 6035387"/>
              <a:gd name="connsiteY0" fmla="*/ 1316582 h 2420783"/>
              <a:gd name="connsiteX1" fmla="*/ 1342663 w 6035387"/>
              <a:gd name="connsiteY1" fmla="*/ 1964001 h 2420783"/>
              <a:gd name="connsiteX2" fmla="*/ 3115929 w 6035387"/>
              <a:gd name="connsiteY2" fmla="*/ 2192052 h 2420783"/>
              <a:gd name="connsiteX3" fmla="*/ 6007686 w 6035387"/>
              <a:gd name="connsiteY3" fmla="*/ 0 h 2420783"/>
              <a:gd name="connsiteX4" fmla="*/ 6035106 w 6035387"/>
              <a:gd name="connsiteY4" fmla="*/ 333654 h 2420783"/>
              <a:gd name="connsiteX5" fmla="*/ 6027479 w 6035387"/>
              <a:gd name="connsiteY5" fmla="*/ 581695 h 2420783"/>
              <a:gd name="connsiteX6" fmla="*/ 3136428 w 6035387"/>
              <a:gd name="connsiteY6" fmla="*/ 2340287 h 2420783"/>
              <a:gd name="connsiteX7" fmla="*/ 1330584 w 6035387"/>
              <a:gd name="connsiteY7" fmla="*/ 2027368 h 2420783"/>
              <a:gd name="connsiteX8" fmla="*/ 0 w 6035387"/>
              <a:gd name="connsiteY8" fmla="*/ 1316582 h 2420783"/>
              <a:gd name="connsiteX0" fmla="*/ 0 w 6035387"/>
              <a:gd name="connsiteY0" fmla="*/ 1316582 h 2411272"/>
              <a:gd name="connsiteX1" fmla="*/ 1342663 w 6035387"/>
              <a:gd name="connsiteY1" fmla="*/ 1964001 h 2411272"/>
              <a:gd name="connsiteX2" fmla="*/ 3115929 w 6035387"/>
              <a:gd name="connsiteY2" fmla="*/ 2192052 h 2411272"/>
              <a:gd name="connsiteX3" fmla="*/ 6007686 w 6035387"/>
              <a:gd name="connsiteY3" fmla="*/ 0 h 2411272"/>
              <a:gd name="connsiteX4" fmla="*/ 6035106 w 6035387"/>
              <a:gd name="connsiteY4" fmla="*/ 333654 h 2411272"/>
              <a:gd name="connsiteX5" fmla="*/ 6027479 w 6035387"/>
              <a:gd name="connsiteY5" fmla="*/ 581695 h 2411272"/>
              <a:gd name="connsiteX6" fmla="*/ 3136428 w 6035387"/>
              <a:gd name="connsiteY6" fmla="*/ 2340287 h 2411272"/>
              <a:gd name="connsiteX7" fmla="*/ 1330584 w 6035387"/>
              <a:gd name="connsiteY7" fmla="*/ 2027368 h 2411272"/>
              <a:gd name="connsiteX8" fmla="*/ 0 w 6035387"/>
              <a:gd name="connsiteY8" fmla="*/ 1316582 h 2411272"/>
              <a:gd name="connsiteX0" fmla="*/ 0 w 6035387"/>
              <a:gd name="connsiteY0" fmla="*/ 1316582 h 2340287"/>
              <a:gd name="connsiteX1" fmla="*/ 1342663 w 6035387"/>
              <a:gd name="connsiteY1" fmla="*/ 1964001 h 2340287"/>
              <a:gd name="connsiteX2" fmla="*/ 3115929 w 6035387"/>
              <a:gd name="connsiteY2" fmla="*/ 2192052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64001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287"/>
              <a:gd name="connsiteX1" fmla="*/ 1342663 w 6035387"/>
              <a:gd name="connsiteY1" fmla="*/ 1958514 h 2340287"/>
              <a:gd name="connsiteX2" fmla="*/ 3132388 w 6035387"/>
              <a:gd name="connsiteY2" fmla="*/ 2186566 h 2340287"/>
              <a:gd name="connsiteX3" fmla="*/ 6007686 w 6035387"/>
              <a:gd name="connsiteY3" fmla="*/ 0 h 2340287"/>
              <a:gd name="connsiteX4" fmla="*/ 6035106 w 6035387"/>
              <a:gd name="connsiteY4" fmla="*/ 333654 h 2340287"/>
              <a:gd name="connsiteX5" fmla="*/ 6027479 w 6035387"/>
              <a:gd name="connsiteY5" fmla="*/ 581695 h 2340287"/>
              <a:gd name="connsiteX6" fmla="*/ 3136428 w 6035387"/>
              <a:gd name="connsiteY6" fmla="*/ 2340287 h 2340287"/>
              <a:gd name="connsiteX7" fmla="*/ 1330584 w 6035387"/>
              <a:gd name="connsiteY7" fmla="*/ 2027368 h 2340287"/>
              <a:gd name="connsiteX8" fmla="*/ 0 w 6035387"/>
              <a:gd name="connsiteY8" fmla="*/ 1316582 h 2340287"/>
              <a:gd name="connsiteX0" fmla="*/ 0 w 6035387"/>
              <a:gd name="connsiteY0" fmla="*/ 1316582 h 2340326"/>
              <a:gd name="connsiteX1" fmla="*/ 1342663 w 6035387"/>
              <a:gd name="connsiteY1" fmla="*/ 1958514 h 2340326"/>
              <a:gd name="connsiteX2" fmla="*/ 3132388 w 6035387"/>
              <a:gd name="connsiteY2" fmla="*/ 2186566 h 2340326"/>
              <a:gd name="connsiteX3" fmla="*/ 6007686 w 6035387"/>
              <a:gd name="connsiteY3" fmla="*/ 0 h 2340326"/>
              <a:gd name="connsiteX4" fmla="*/ 6035106 w 6035387"/>
              <a:gd name="connsiteY4" fmla="*/ 333654 h 2340326"/>
              <a:gd name="connsiteX5" fmla="*/ 6027479 w 6035387"/>
              <a:gd name="connsiteY5" fmla="*/ 581695 h 2340326"/>
              <a:gd name="connsiteX6" fmla="*/ 3136428 w 6035387"/>
              <a:gd name="connsiteY6" fmla="*/ 2340287 h 2340326"/>
              <a:gd name="connsiteX7" fmla="*/ 1330584 w 6035387"/>
              <a:gd name="connsiteY7" fmla="*/ 2027368 h 2340326"/>
              <a:gd name="connsiteX8" fmla="*/ 0 w 6035387"/>
              <a:gd name="connsiteY8" fmla="*/ 1316582 h 2340326"/>
              <a:gd name="connsiteX0" fmla="*/ 0 w 6035387"/>
              <a:gd name="connsiteY0" fmla="*/ 1316582 h 2340319"/>
              <a:gd name="connsiteX1" fmla="*/ 1342663 w 6035387"/>
              <a:gd name="connsiteY1" fmla="*/ 1958514 h 2340319"/>
              <a:gd name="connsiteX2" fmla="*/ 3132388 w 6035387"/>
              <a:gd name="connsiteY2" fmla="*/ 2186566 h 2340319"/>
              <a:gd name="connsiteX3" fmla="*/ 6007686 w 6035387"/>
              <a:gd name="connsiteY3" fmla="*/ 0 h 2340319"/>
              <a:gd name="connsiteX4" fmla="*/ 6035106 w 6035387"/>
              <a:gd name="connsiteY4" fmla="*/ 333654 h 2340319"/>
              <a:gd name="connsiteX5" fmla="*/ 6027479 w 6035387"/>
              <a:gd name="connsiteY5" fmla="*/ 581695 h 2340319"/>
              <a:gd name="connsiteX6" fmla="*/ 3136428 w 6035387"/>
              <a:gd name="connsiteY6" fmla="*/ 2340287 h 2340319"/>
              <a:gd name="connsiteX7" fmla="*/ 1330584 w 6035387"/>
              <a:gd name="connsiteY7" fmla="*/ 2027368 h 2340319"/>
              <a:gd name="connsiteX8" fmla="*/ 0 w 6035387"/>
              <a:gd name="connsiteY8" fmla="*/ 1316582 h 2340319"/>
              <a:gd name="connsiteX0" fmla="*/ 0 w 6035387"/>
              <a:gd name="connsiteY0" fmla="*/ 1316582 h 2410300"/>
              <a:gd name="connsiteX1" fmla="*/ 1342663 w 6035387"/>
              <a:gd name="connsiteY1" fmla="*/ 1958514 h 2410300"/>
              <a:gd name="connsiteX2" fmla="*/ 3132388 w 6035387"/>
              <a:gd name="connsiteY2" fmla="*/ 2186566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92179 w 6035387"/>
              <a:gd name="connsiteY7" fmla="*/ 2021883 h 2410300"/>
              <a:gd name="connsiteX8" fmla="*/ 0 w 6035387"/>
              <a:gd name="connsiteY8" fmla="*/ 1316582 h 2410300"/>
              <a:gd name="connsiteX0" fmla="*/ 0 w 6035387"/>
              <a:gd name="connsiteY0" fmla="*/ 1316582 h 2340632"/>
              <a:gd name="connsiteX1" fmla="*/ 1342663 w 6035387"/>
              <a:gd name="connsiteY1" fmla="*/ 1958514 h 2340632"/>
              <a:gd name="connsiteX2" fmla="*/ 3132388 w 6035387"/>
              <a:gd name="connsiteY2" fmla="*/ 2186566 h 2340632"/>
              <a:gd name="connsiteX3" fmla="*/ 6007686 w 6035387"/>
              <a:gd name="connsiteY3" fmla="*/ 0 h 2340632"/>
              <a:gd name="connsiteX4" fmla="*/ 6035106 w 6035387"/>
              <a:gd name="connsiteY4" fmla="*/ 333654 h 2340632"/>
              <a:gd name="connsiteX5" fmla="*/ 6027479 w 6035387"/>
              <a:gd name="connsiteY5" fmla="*/ 581695 h 2340632"/>
              <a:gd name="connsiteX6" fmla="*/ 3136428 w 6035387"/>
              <a:gd name="connsiteY6" fmla="*/ 2340287 h 2340632"/>
              <a:gd name="connsiteX7" fmla="*/ 1292179 w 6035387"/>
              <a:gd name="connsiteY7" fmla="*/ 2021883 h 2340632"/>
              <a:gd name="connsiteX8" fmla="*/ 0 w 6035387"/>
              <a:gd name="connsiteY8" fmla="*/ 1316582 h 2340632"/>
              <a:gd name="connsiteX0" fmla="*/ 0 w 6035387"/>
              <a:gd name="connsiteY0" fmla="*/ 1316582 h 2340455"/>
              <a:gd name="connsiteX1" fmla="*/ 1342663 w 6035387"/>
              <a:gd name="connsiteY1" fmla="*/ 1958514 h 2340455"/>
              <a:gd name="connsiteX2" fmla="*/ 3132388 w 6035387"/>
              <a:gd name="connsiteY2" fmla="*/ 2186566 h 2340455"/>
              <a:gd name="connsiteX3" fmla="*/ 6007686 w 6035387"/>
              <a:gd name="connsiteY3" fmla="*/ 0 h 2340455"/>
              <a:gd name="connsiteX4" fmla="*/ 6035106 w 6035387"/>
              <a:gd name="connsiteY4" fmla="*/ 333654 h 2340455"/>
              <a:gd name="connsiteX5" fmla="*/ 6027479 w 6035387"/>
              <a:gd name="connsiteY5" fmla="*/ 581695 h 2340455"/>
              <a:gd name="connsiteX6" fmla="*/ 3136428 w 6035387"/>
              <a:gd name="connsiteY6" fmla="*/ 2340287 h 2340455"/>
              <a:gd name="connsiteX7" fmla="*/ 1292179 w 6035387"/>
              <a:gd name="connsiteY7" fmla="*/ 2021883 h 2340455"/>
              <a:gd name="connsiteX8" fmla="*/ 0 w 6035387"/>
              <a:gd name="connsiteY8" fmla="*/ 1316582 h 2340455"/>
              <a:gd name="connsiteX0" fmla="*/ 0 w 6035387"/>
              <a:gd name="connsiteY0" fmla="*/ 1316582 h 2409342"/>
              <a:gd name="connsiteX1" fmla="*/ 1342663 w 6035387"/>
              <a:gd name="connsiteY1" fmla="*/ 1958514 h 2409342"/>
              <a:gd name="connsiteX2" fmla="*/ 3132388 w 6035387"/>
              <a:gd name="connsiteY2" fmla="*/ 2186566 h 2409342"/>
              <a:gd name="connsiteX3" fmla="*/ 6007686 w 6035387"/>
              <a:gd name="connsiteY3" fmla="*/ 0 h 2409342"/>
              <a:gd name="connsiteX4" fmla="*/ 6035106 w 6035387"/>
              <a:gd name="connsiteY4" fmla="*/ 333654 h 2409342"/>
              <a:gd name="connsiteX5" fmla="*/ 6027479 w 6035387"/>
              <a:gd name="connsiteY5" fmla="*/ 581695 h 2409342"/>
              <a:gd name="connsiteX6" fmla="*/ 3136428 w 6035387"/>
              <a:gd name="connsiteY6" fmla="*/ 2340287 h 2409342"/>
              <a:gd name="connsiteX7" fmla="*/ 1292179 w 6035387"/>
              <a:gd name="connsiteY7" fmla="*/ 2016396 h 2409342"/>
              <a:gd name="connsiteX8" fmla="*/ 0 w 6035387"/>
              <a:gd name="connsiteY8" fmla="*/ 1316582 h 240934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32388 w 6035387"/>
              <a:gd name="connsiteY2" fmla="*/ 2186566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340292"/>
              <a:gd name="connsiteX1" fmla="*/ 1342663 w 6035387"/>
              <a:gd name="connsiteY1" fmla="*/ 1958514 h 2340292"/>
              <a:gd name="connsiteX2" fmla="*/ 3126903 w 6035387"/>
              <a:gd name="connsiteY2" fmla="*/ 2170107 h 2340292"/>
              <a:gd name="connsiteX3" fmla="*/ 6007686 w 6035387"/>
              <a:gd name="connsiteY3" fmla="*/ 0 h 2340292"/>
              <a:gd name="connsiteX4" fmla="*/ 6035106 w 6035387"/>
              <a:gd name="connsiteY4" fmla="*/ 333654 h 2340292"/>
              <a:gd name="connsiteX5" fmla="*/ 6027479 w 6035387"/>
              <a:gd name="connsiteY5" fmla="*/ 581695 h 2340292"/>
              <a:gd name="connsiteX6" fmla="*/ 3136428 w 6035387"/>
              <a:gd name="connsiteY6" fmla="*/ 2340287 h 2340292"/>
              <a:gd name="connsiteX7" fmla="*/ 1292179 w 6035387"/>
              <a:gd name="connsiteY7" fmla="*/ 2016396 h 2340292"/>
              <a:gd name="connsiteX8" fmla="*/ 0 w 6035387"/>
              <a:gd name="connsiteY8" fmla="*/ 1316582 h 2340292"/>
              <a:gd name="connsiteX0" fmla="*/ 0 w 6035387"/>
              <a:gd name="connsiteY0" fmla="*/ 1316582 h 2410300"/>
              <a:gd name="connsiteX1" fmla="*/ 1342663 w 6035387"/>
              <a:gd name="connsiteY1" fmla="*/ 1958514 h 2410300"/>
              <a:gd name="connsiteX2" fmla="*/ 3126903 w 6035387"/>
              <a:gd name="connsiteY2" fmla="*/ 2170107 h 2410300"/>
              <a:gd name="connsiteX3" fmla="*/ 6007686 w 6035387"/>
              <a:gd name="connsiteY3" fmla="*/ 0 h 2410300"/>
              <a:gd name="connsiteX4" fmla="*/ 6035106 w 6035387"/>
              <a:gd name="connsiteY4" fmla="*/ 333654 h 2410300"/>
              <a:gd name="connsiteX5" fmla="*/ 6027479 w 6035387"/>
              <a:gd name="connsiteY5" fmla="*/ 581695 h 2410300"/>
              <a:gd name="connsiteX6" fmla="*/ 3136428 w 6035387"/>
              <a:gd name="connsiteY6" fmla="*/ 2340287 h 2410300"/>
              <a:gd name="connsiteX7" fmla="*/ 1286693 w 6035387"/>
              <a:gd name="connsiteY7" fmla="*/ 2021882 h 2410300"/>
              <a:gd name="connsiteX8" fmla="*/ 0 w 6035387"/>
              <a:gd name="connsiteY8" fmla="*/ 1316582 h 2410300"/>
              <a:gd name="connsiteX0" fmla="*/ 0 w 6035387"/>
              <a:gd name="connsiteY0" fmla="*/ 1316582 h 2413257"/>
              <a:gd name="connsiteX1" fmla="*/ 1342663 w 6035387"/>
              <a:gd name="connsiteY1" fmla="*/ 1958514 h 2413257"/>
              <a:gd name="connsiteX2" fmla="*/ 3126903 w 6035387"/>
              <a:gd name="connsiteY2" fmla="*/ 2170107 h 2413257"/>
              <a:gd name="connsiteX3" fmla="*/ 6007686 w 6035387"/>
              <a:gd name="connsiteY3" fmla="*/ 0 h 2413257"/>
              <a:gd name="connsiteX4" fmla="*/ 6035106 w 6035387"/>
              <a:gd name="connsiteY4" fmla="*/ 333654 h 2413257"/>
              <a:gd name="connsiteX5" fmla="*/ 6027479 w 6035387"/>
              <a:gd name="connsiteY5" fmla="*/ 581695 h 2413257"/>
              <a:gd name="connsiteX6" fmla="*/ 3136428 w 6035387"/>
              <a:gd name="connsiteY6" fmla="*/ 2340287 h 2413257"/>
              <a:gd name="connsiteX7" fmla="*/ 1308639 w 6035387"/>
              <a:gd name="connsiteY7" fmla="*/ 2038341 h 2413257"/>
              <a:gd name="connsiteX8" fmla="*/ 0 w 6035387"/>
              <a:gd name="connsiteY8" fmla="*/ 1316582 h 2413257"/>
              <a:gd name="connsiteX0" fmla="*/ 0 w 6035387"/>
              <a:gd name="connsiteY0" fmla="*/ 1316582 h 2340743"/>
              <a:gd name="connsiteX1" fmla="*/ 1342663 w 6035387"/>
              <a:gd name="connsiteY1" fmla="*/ 1958514 h 2340743"/>
              <a:gd name="connsiteX2" fmla="*/ 3126903 w 6035387"/>
              <a:gd name="connsiteY2" fmla="*/ 2170107 h 2340743"/>
              <a:gd name="connsiteX3" fmla="*/ 6007686 w 6035387"/>
              <a:gd name="connsiteY3" fmla="*/ 0 h 2340743"/>
              <a:gd name="connsiteX4" fmla="*/ 6035106 w 6035387"/>
              <a:gd name="connsiteY4" fmla="*/ 333654 h 2340743"/>
              <a:gd name="connsiteX5" fmla="*/ 6027479 w 6035387"/>
              <a:gd name="connsiteY5" fmla="*/ 581695 h 2340743"/>
              <a:gd name="connsiteX6" fmla="*/ 3136428 w 6035387"/>
              <a:gd name="connsiteY6" fmla="*/ 2340287 h 2340743"/>
              <a:gd name="connsiteX7" fmla="*/ 1308639 w 6035387"/>
              <a:gd name="connsiteY7" fmla="*/ 2038341 h 2340743"/>
              <a:gd name="connsiteX8" fmla="*/ 0 w 6035387"/>
              <a:gd name="connsiteY8" fmla="*/ 1316582 h 2340743"/>
              <a:gd name="connsiteX0" fmla="*/ 0 w 6035387"/>
              <a:gd name="connsiteY0" fmla="*/ 1316582 h 2340293"/>
              <a:gd name="connsiteX1" fmla="*/ 1342663 w 6035387"/>
              <a:gd name="connsiteY1" fmla="*/ 1958514 h 2340293"/>
              <a:gd name="connsiteX2" fmla="*/ 3126903 w 6035387"/>
              <a:gd name="connsiteY2" fmla="*/ 2170107 h 2340293"/>
              <a:gd name="connsiteX3" fmla="*/ 6007686 w 6035387"/>
              <a:gd name="connsiteY3" fmla="*/ 0 h 2340293"/>
              <a:gd name="connsiteX4" fmla="*/ 6035106 w 6035387"/>
              <a:gd name="connsiteY4" fmla="*/ 333654 h 2340293"/>
              <a:gd name="connsiteX5" fmla="*/ 6027479 w 6035387"/>
              <a:gd name="connsiteY5" fmla="*/ 581695 h 2340293"/>
              <a:gd name="connsiteX6" fmla="*/ 3136428 w 6035387"/>
              <a:gd name="connsiteY6" fmla="*/ 2340287 h 2340293"/>
              <a:gd name="connsiteX7" fmla="*/ 1308639 w 6035387"/>
              <a:gd name="connsiteY7" fmla="*/ 2038341 h 2340293"/>
              <a:gd name="connsiteX8" fmla="*/ 0 w 6035387"/>
              <a:gd name="connsiteY8" fmla="*/ 1316582 h 2340293"/>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0021"/>
              <a:gd name="connsiteX1" fmla="*/ 1342663 w 6035387"/>
              <a:gd name="connsiteY1" fmla="*/ 2068243 h 2450021"/>
              <a:gd name="connsiteX2" fmla="*/ 3126903 w 6035387"/>
              <a:gd name="connsiteY2" fmla="*/ 2279836 h 2450021"/>
              <a:gd name="connsiteX3" fmla="*/ 6013174 w 6035387"/>
              <a:gd name="connsiteY3" fmla="*/ 0 h 2450021"/>
              <a:gd name="connsiteX4" fmla="*/ 6035106 w 6035387"/>
              <a:gd name="connsiteY4" fmla="*/ 443383 h 2450021"/>
              <a:gd name="connsiteX5" fmla="*/ 6027479 w 6035387"/>
              <a:gd name="connsiteY5" fmla="*/ 691424 h 2450021"/>
              <a:gd name="connsiteX6" fmla="*/ 3136428 w 6035387"/>
              <a:gd name="connsiteY6" fmla="*/ 2450016 h 2450021"/>
              <a:gd name="connsiteX7" fmla="*/ 1308639 w 6035387"/>
              <a:gd name="connsiteY7" fmla="*/ 2148070 h 2450021"/>
              <a:gd name="connsiteX8" fmla="*/ 0 w 6035387"/>
              <a:gd name="connsiteY8" fmla="*/ 1426311 h 2450021"/>
              <a:gd name="connsiteX0" fmla="*/ 0 w 6035387"/>
              <a:gd name="connsiteY0" fmla="*/ 1426311 h 2451762"/>
              <a:gd name="connsiteX1" fmla="*/ 1342663 w 6035387"/>
              <a:gd name="connsiteY1" fmla="*/ 2068243 h 2451762"/>
              <a:gd name="connsiteX2" fmla="*/ 3126903 w 6035387"/>
              <a:gd name="connsiteY2" fmla="*/ 2279836 h 2451762"/>
              <a:gd name="connsiteX3" fmla="*/ 6013174 w 6035387"/>
              <a:gd name="connsiteY3" fmla="*/ 0 h 2451762"/>
              <a:gd name="connsiteX4" fmla="*/ 6035106 w 6035387"/>
              <a:gd name="connsiteY4" fmla="*/ 443383 h 2451762"/>
              <a:gd name="connsiteX5" fmla="*/ 6027479 w 6035387"/>
              <a:gd name="connsiteY5" fmla="*/ 691424 h 2451762"/>
              <a:gd name="connsiteX6" fmla="*/ 3136428 w 6035387"/>
              <a:gd name="connsiteY6" fmla="*/ 2450016 h 2451762"/>
              <a:gd name="connsiteX7" fmla="*/ 1308639 w 6035387"/>
              <a:gd name="connsiteY7" fmla="*/ 2148070 h 2451762"/>
              <a:gd name="connsiteX8" fmla="*/ 0 w 6035387"/>
              <a:gd name="connsiteY8" fmla="*/ 1426311 h 2451762"/>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126903 w 6035387"/>
              <a:gd name="connsiteY2" fmla="*/ 2279836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451427"/>
              <a:gd name="connsiteX1" fmla="*/ 1342663 w 6035387"/>
              <a:gd name="connsiteY1" fmla="*/ 2068243 h 2451427"/>
              <a:gd name="connsiteX2" fmla="*/ 3785279 w 6035387"/>
              <a:gd name="connsiteY2" fmla="*/ 2131701 h 2451427"/>
              <a:gd name="connsiteX3" fmla="*/ 6013174 w 6035387"/>
              <a:gd name="connsiteY3" fmla="*/ 0 h 2451427"/>
              <a:gd name="connsiteX4" fmla="*/ 6035106 w 6035387"/>
              <a:gd name="connsiteY4" fmla="*/ 443383 h 2451427"/>
              <a:gd name="connsiteX5" fmla="*/ 6027479 w 6035387"/>
              <a:gd name="connsiteY5" fmla="*/ 691424 h 2451427"/>
              <a:gd name="connsiteX6" fmla="*/ 3136428 w 6035387"/>
              <a:gd name="connsiteY6" fmla="*/ 2450016 h 2451427"/>
              <a:gd name="connsiteX7" fmla="*/ 1308639 w 6035387"/>
              <a:gd name="connsiteY7" fmla="*/ 2148070 h 2451427"/>
              <a:gd name="connsiteX8" fmla="*/ 0 w 6035387"/>
              <a:gd name="connsiteY8" fmla="*/ 1426311 h 2451427"/>
              <a:gd name="connsiteX0" fmla="*/ 0 w 6035387"/>
              <a:gd name="connsiteY0" fmla="*/ 1426311 h 2354785"/>
              <a:gd name="connsiteX1" fmla="*/ 1342663 w 6035387"/>
              <a:gd name="connsiteY1" fmla="*/ 2068243 h 2354785"/>
              <a:gd name="connsiteX2" fmla="*/ 3785279 w 6035387"/>
              <a:gd name="connsiteY2" fmla="*/ 2131701 h 2354785"/>
              <a:gd name="connsiteX3" fmla="*/ 6013174 w 6035387"/>
              <a:gd name="connsiteY3" fmla="*/ 0 h 2354785"/>
              <a:gd name="connsiteX4" fmla="*/ 6035106 w 6035387"/>
              <a:gd name="connsiteY4" fmla="*/ 443383 h 2354785"/>
              <a:gd name="connsiteX5" fmla="*/ 6027479 w 6035387"/>
              <a:gd name="connsiteY5" fmla="*/ 691424 h 2354785"/>
              <a:gd name="connsiteX6" fmla="*/ 3871614 w 6035387"/>
              <a:gd name="connsiteY6" fmla="*/ 2351260 h 2354785"/>
              <a:gd name="connsiteX7" fmla="*/ 1308639 w 6035387"/>
              <a:gd name="connsiteY7" fmla="*/ 2148070 h 2354785"/>
              <a:gd name="connsiteX8" fmla="*/ 0 w 6035387"/>
              <a:gd name="connsiteY8" fmla="*/ 1426311 h 2354785"/>
              <a:gd name="connsiteX0" fmla="*/ 0 w 6035387"/>
              <a:gd name="connsiteY0" fmla="*/ 1426311 h 2454962"/>
              <a:gd name="connsiteX1" fmla="*/ 1342663 w 6035387"/>
              <a:gd name="connsiteY1" fmla="*/ 2068243 h 2454962"/>
              <a:gd name="connsiteX2" fmla="*/ 3785279 w 6035387"/>
              <a:gd name="connsiteY2" fmla="*/ 2131701 h 2454962"/>
              <a:gd name="connsiteX3" fmla="*/ 6013174 w 6035387"/>
              <a:gd name="connsiteY3" fmla="*/ 0 h 2454962"/>
              <a:gd name="connsiteX4" fmla="*/ 6035106 w 6035387"/>
              <a:gd name="connsiteY4" fmla="*/ 443383 h 2454962"/>
              <a:gd name="connsiteX5" fmla="*/ 6027479 w 6035387"/>
              <a:gd name="connsiteY5" fmla="*/ 691424 h 2454962"/>
              <a:gd name="connsiteX6" fmla="*/ 3871614 w 6035387"/>
              <a:gd name="connsiteY6" fmla="*/ 2351260 h 2454962"/>
              <a:gd name="connsiteX7" fmla="*/ 1308639 w 6035387"/>
              <a:gd name="connsiteY7" fmla="*/ 2148070 h 2454962"/>
              <a:gd name="connsiteX8" fmla="*/ 0 w 6035387"/>
              <a:gd name="connsiteY8" fmla="*/ 1426311 h 2454962"/>
              <a:gd name="connsiteX0" fmla="*/ 0 w 6035387"/>
              <a:gd name="connsiteY0" fmla="*/ 1426311 h 2450369"/>
              <a:gd name="connsiteX1" fmla="*/ 1342663 w 6035387"/>
              <a:gd name="connsiteY1" fmla="*/ 2068243 h 2450369"/>
              <a:gd name="connsiteX2" fmla="*/ 3785279 w 6035387"/>
              <a:gd name="connsiteY2" fmla="*/ 2131701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0369"/>
              <a:gd name="connsiteX1" fmla="*/ 1342663 w 6035387"/>
              <a:gd name="connsiteY1" fmla="*/ 2068243 h 2450369"/>
              <a:gd name="connsiteX2" fmla="*/ 3790765 w 6035387"/>
              <a:gd name="connsiteY2" fmla="*/ 2137188 h 2450369"/>
              <a:gd name="connsiteX3" fmla="*/ 6013174 w 6035387"/>
              <a:gd name="connsiteY3" fmla="*/ 0 h 2450369"/>
              <a:gd name="connsiteX4" fmla="*/ 6035106 w 6035387"/>
              <a:gd name="connsiteY4" fmla="*/ 443383 h 2450369"/>
              <a:gd name="connsiteX5" fmla="*/ 6027479 w 6035387"/>
              <a:gd name="connsiteY5" fmla="*/ 691424 h 2450369"/>
              <a:gd name="connsiteX6" fmla="*/ 3849669 w 6035387"/>
              <a:gd name="connsiteY6" fmla="*/ 2345773 h 2450369"/>
              <a:gd name="connsiteX7" fmla="*/ 1308639 w 6035387"/>
              <a:gd name="connsiteY7" fmla="*/ 2148070 h 2450369"/>
              <a:gd name="connsiteX8" fmla="*/ 0 w 6035387"/>
              <a:gd name="connsiteY8" fmla="*/ 1426311 h 2450369"/>
              <a:gd name="connsiteX0" fmla="*/ 0 w 6035387"/>
              <a:gd name="connsiteY0" fmla="*/ 1426311 h 2455138"/>
              <a:gd name="connsiteX1" fmla="*/ 1342663 w 6035387"/>
              <a:gd name="connsiteY1" fmla="*/ 2068243 h 2455138"/>
              <a:gd name="connsiteX2" fmla="*/ 3790765 w 6035387"/>
              <a:gd name="connsiteY2" fmla="*/ 2137188 h 2455138"/>
              <a:gd name="connsiteX3" fmla="*/ 6013174 w 6035387"/>
              <a:gd name="connsiteY3" fmla="*/ 0 h 2455138"/>
              <a:gd name="connsiteX4" fmla="*/ 6035106 w 6035387"/>
              <a:gd name="connsiteY4" fmla="*/ 443383 h 2455138"/>
              <a:gd name="connsiteX5" fmla="*/ 6027479 w 6035387"/>
              <a:gd name="connsiteY5" fmla="*/ 691424 h 2455138"/>
              <a:gd name="connsiteX6" fmla="*/ 3849669 w 6035387"/>
              <a:gd name="connsiteY6" fmla="*/ 2345773 h 2455138"/>
              <a:gd name="connsiteX7" fmla="*/ 1352531 w 6035387"/>
              <a:gd name="connsiteY7" fmla="*/ 2202934 h 2455138"/>
              <a:gd name="connsiteX8" fmla="*/ 0 w 6035387"/>
              <a:gd name="connsiteY8" fmla="*/ 1426311 h 2455138"/>
              <a:gd name="connsiteX0" fmla="*/ 0 w 6035387"/>
              <a:gd name="connsiteY0" fmla="*/ 1426311 h 2457386"/>
              <a:gd name="connsiteX1" fmla="*/ 1342663 w 6035387"/>
              <a:gd name="connsiteY1" fmla="*/ 2068243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57386"/>
              <a:gd name="connsiteX1" fmla="*/ 1392042 w 6035387"/>
              <a:gd name="connsiteY1" fmla="*/ 2106649 h 2457386"/>
              <a:gd name="connsiteX2" fmla="*/ 3790765 w 6035387"/>
              <a:gd name="connsiteY2" fmla="*/ 2137188 h 2457386"/>
              <a:gd name="connsiteX3" fmla="*/ 6013174 w 6035387"/>
              <a:gd name="connsiteY3" fmla="*/ 0 h 2457386"/>
              <a:gd name="connsiteX4" fmla="*/ 6035106 w 6035387"/>
              <a:gd name="connsiteY4" fmla="*/ 443383 h 2457386"/>
              <a:gd name="connsiteX5" fmla="*/ 6027479 w 6035387"/>
              <a:gd name="connsiteY5" fmla="*/ 691424 h 2457386"/>
              <a:gd name="connsiteX6" fmla="*/ 3849669 w 6035387"/>
              <a:gd name="connsiteY6" fmla="*/ 2345773 h 2457386"/>
              <a:gd name="connsiteX7" fmla="*/ 1352531 w 6035387"/>
              <a:gd name="connsiteY7" fmla="*/ 2202934 h 2457386"/>
              <a:gd name="connsiteX8" fmla="*/ 0 w 6035387"/>
              <a:gd name="connsiteY8" fmla="*/ 1426311 h 2457386"/>
              <a:gd name="connsiteX0" fmla="*/ 0 w 6035387"/>
              <a:gd name="connsiteY0" fmla="*/ 1426311 h 2440345"/>
              <a:gd name="connsiteX1" fmla="*/ 1392042 w 6035387"/>
              <a:gd name="connsiteY1" fmla="*/ 2106649 h 2440345"/>
              <a:gd name="connsiteX2" fmla="*/ 3790765 w 6035387"/>
              <a:gd name="connsiteY2" fmla="*/ 2137188 h 2440345"/>
              <a:gd name="connsiteX3" fmla="*/ 6013174 w 6035387"/>
              <a:gd name="connsiteY3" fmla="*/ 0 h 2440345"/>
              <a:gd name="connsiteX4" fmla="*/ 6035106 w 6035387"/>
              <a:gd name="connsiteY4" fmla="*/ 443383 h 2440345"/>
              <a:gd name="connsiteX5" fmla="*/ 6027479 w 6035387"/>
              <a:gd name="connsiteY5" fmla="*/ 691424 h 2440345"/>
              <a:gd name="connsiteX6" fmla="*/ 3849669 w 6035387"/>
              <a:gd name="connsiteY6" fmla="*/ 2345773 h 2440345"/>
              <a:gd name="connsiteX7" fmla="*/ 1352531 w 6035387"/>
              <a:gd name="connsiteY7" fmla="*/ 2202934 h 2440345"/>
              <a:gd name="connsiteX8" fmla="*/ 0 w 6035387"/>
              <a:gd name="connsiteY8" fmla="*/ 1426311 h 2440345"/>
              <a:gd name="connsiteX0" fmla="*/ 0 w 6035387"/>
              <a:gd name="connsiteY0" fmla="*/ 1426311 h 2452517"/>
              <a:gd name="connsiteX1" fmla="*/ 1392042 w 6035387"/>
              <a:gd name="connsiteY1" fmla="*/ 2106649 h 2452517"/>
              <a:gd name="connsiteX2" fmla="*/ 3790765 w 6035387"/>
              <a:gd name="connsiteY2" fmla="*/ 2137188 h 2452517"/>
              <a:gd name="connsiteX3" fmla="*/ 6013174 w 6035387"/>
              <a:gd name="connsiteY3" fmla="*/ 0 h 2452517"/>
              <a:gd name="connsiteX4" fmla="*/ 6035106 w 6035387"/>
              <a:gd name="connsiteY4" fmla="*/ 443383 h 2452517"/>
              <a:gd name="connsiteX5" fmla="*/ 6027479 w 6035387"/>
              <a:gd name="connsiteY5" fmla="*/ 691424 h 2452517"/>
              <a:gd name="connsiteX6" fmla="*/ 3849669 w 6035387"/>
              <a:gd name="connsiteY6" fmla="*/ 2345773 h 2452517"/>
              <a:gd name="connsiteX7" fmla="*/ 1352531 w 6035387"/>
              <a:gd name="connsiteY7" fmla="*/ 2202934 h 2452517"/>
              <a:gd name="connsiteX8" fmla="*/ 0 w 6035387"/>
              <a:gd name="connsiteY8" fmla="*/ 1426311 h 2452517"/>
              <a:gd name="connsiteX0" fmla="*/ 0 w 6035387"/>
              <a:gd name="connsiteY0" fmla="*/ 1426311 h 2440549"/>
              <a:gd name="connsiteX1" fmla="*/ 1392042 w 6035387"/>
              <a:gd name="connsiteY1" fmla="*/ 2106649 h 2440549"/>
              <a:gd name="connsiteX2" fmla="*/ 3790765 w 6035387"/>
              <a:gd name="connsiteY2" fmla="*/ 2137188 h 2440549"/>
              <a:gd name="connsiteX3" fmla="*/ 6013174 w 6035387"/>
              <a:gd name="connsiteY3" fmla="*/ 0 h 2440549"/>
              <a:gd name="connsiteX4" fmla="*/ 6035106 w 6035387"/>
              <a:gd name="connsiteY4" fmla="*/ 443383 h 2440549"/>
              <a:gd name="connsiteX5" fmla="*/ 6027479 w 6035387"/>
              <a:gd name="connsiteY5" fmla="*/ 691424 h 2440549"/>
              <a:gd name="connsiteX6" fmla="*/ 3849669 w 6035387"/>
              <a:gd name="connsiteY6" fmla="*/ 2345773 h 2440549"/>
              <a:gd name="connsiteX7" fmla="*/ 1352531 w 6035387"/>
              <a:gd name="connsiteY7" fmla="*/ 2202934 h 2440549"/>
              <a:gd name="connsiteX8" fmla="*/ 0 w 6035387"/>
              <a:gd name="connsiteY8" fmla="*/ 1426311 h 2440549"/>
              <a:gd name="connsiteX0" fmla="*/ 0 w 6035387"/>
              <a:gd name="connsiteY0" fmla="*/ 1426311 h 2455157"/>
              <a:gd name="connsiteX1" fmla="*/ 1392042 w 6035387"/>
              <a:gd name="connsiteY1" fmla="*/ 2106649 h 2455157"/>
              <a:gd name="connsiteX2" fmla="*/ 3790765 w 6035387"/>
              <a:gd name="connsiteY2" fmla="*/ 2137188 h 2455157"/>
              <a:gd name="connsiteX3" fmla="*/ 6013174 w 6035387"/>
              <a:gd name="connsiteY3" fmla="*/ 0 h 2455157"/>
              <a:gd name="connsiteX4" fmla="*/ 6035106 w 6035387"/>
              <a:gd name="connsiteY4" fmla="*/ 443383 h 2455157"/>
              <a:gd name="connsiteX5" fmla="*/ 6027479 w 6035387"/>
              <a:gd name="connsiteY5" fmla="*/ 691424 h 2455157"/>
              <a:gd name="connsiteX6" fmla="*/ 3849669 w 6035387"/>
              <a:gd name="connsiteY6" fmla="*/ 2345773 h 2455157"/>
              <a:gd name="connsiteX7" fmla="*/ 1352531 w 6035387"/>
              <a:gd name="connsiteY7" fmla="*/ 2202934 h 2455157"/>
              <a:gd name="connsiteX8" fmla="*/ 0 w 6035387"/>
              <a:gd name="connsiteY8" fmla="*/ 1426311 h 2455157"/>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5156"/>
              <a:gd name="connsiteX1" fmla="*/ 1392042 w 6035387"/>
              <a:gd name="connsiteY1" fmla="*/ 2106649 h 2455156"/>
              <a:gd name="connsiteX2" fmla="*/ 3790765 w 6035387"/>
              <a:gd name="connsiteY2" fmla="*/ 2137188 h 2455156"/>
              <a:gd name="connsiteX3" fmla="*/ 6013174 w 6035387"/>
              <a:gd name="connsiteY3" fmla="*/ 0 h 2455156"/>
              <a:gd name="connsiteX4" fmla="*/ 6035106 w 6035387"/>
              <a:gd name="connsiteY4" fmla="*/ 443383 h 2455156"/>
              <a:gd name="connsiteX5" fmla="*/ 6027479 w 6035387"/>
              <a:gd name="connsiteY5" fmla="*/ 691424 h 2455156"/>
              <a:gd name="connsiteX6" fmla="*/ 3849669 w 6035387"/>
              <a:gd name="connsiteY6" fmla="*/ 2345773 h 2455156"/>
              <a:gd name="connsiteX7" fmla="*/ 1352531 w 6035387"/>
              <a:gd name="connsiteY7" fmla="*/ 2202934 h 2455156"/>
              <a:gd name="connsiteX8" fmla="*/ 0 w 6035387"/>
              <a:gd name="connsiteY8" fmla="*/ 1426311 h 2455156"/>
              <a:gd name="connsiteX0" fmla="*/ 0 w 6035387"/>
              <a:gd name="connsiteY0" fmla="*/ 1426311 h 2454653"/>
              <a:gd name="connsiteX1" fmla="*/ 1392042 w 6035387"/>
              <a:gd name="connsiteY1" fmla="*/ 2106649 h 2454653"/>
              <a:gd name="connsiteX2" fmla="*/ 3790765 w 6035387"/>
              <a:gd name="connsiteY2" fmla="*/ 2137188 h 2454653"/>
              <a:gd name="connsiteX3" fmla="*/ 6013174 w 6035387"/>
              <a:gd name="connsiteY3" fmla="*/ 0 h 2454653"/>
              <a:gd name="connsiteX4" fmla="*/ 6035106 w 6035387"/>
              <a:gd name="connsiteY4" fmla="*/ 443383 h 2454653"/>
              <a:gd name="connsiteX5" fmla="*/ 6027479 w 6035387"/>
              <a:gd name="connsiteY5" fmla="*/ 691424 h 2454653"/>
              <a:gd name="connsiteX6" fmla="*/ 3849669 w 6035387"/>
              <a:gd name="connsiteY6" fmla="*/ 2345773 h 2454653"/>
              <a:gd name="connsiteX7" fmla="*/ 1352531 w 6035387"/>
              <a:gd name="connsiteY7" fmla="*/ 2202934 h 2454653"/>
              <a:gd name="connsiteX8" fmla="*/ 0 w 6035387"/>
              <a:gd name="connsiteY8" fmla="*/ 1426311 h 245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5387" h="2454653">
                <a:moveTo>
                  <a:pt x="0" y="1426311"/>
                </a:moveTo>
                <a:cubicBezTo>
                  <a:pt x="393225" y="1672569"/>
                  <a:pt x="734585" y="1909631"/>
                  <a:pt x="1392042" y="2106649"/>
                </a:cubicBezTo>
                <a:cubicBezTo>
                  <a:pt x="1794456" y="2227239"/>
                  <a:pt x="2981799" y="2397507"/>
                  <a:pt x="3790765" y="2137188"/>
                </a:cubicBezTo>
                <a:cubicBezTo>
                  <a:pt x="4479807" y="1915460"/>
                  <a:pt x="5418744" y="1457316"/>
                  <a:pt x="6013174" y="0"/>
                </a:cubicBezTo>
                <a:cubicBezTo>
                  <a:pt x="6026041" y="106323"/>
                  <a:pt x="6037293" y="386668"/>
                  <a:pt x="6035106" y="443383"/>
                </a:cubicBezTo>
                <a:cubicBezTo>
                  <a:pt x="6032919" y="500098"/>
                  <a:pt x="6040587" y="598389"/>
                  <a:pt x="6027479" y="691424"/>
                </a:cubicBezTo>
                <a:cubicBezTo>
                  <a:pt x="5443781" y="1793966"/>
                  <a:pt x="4521181" y="2160922"/>
                  <a:pt x="3849669" y="2345773"/>
                </a:cubicBezTo>
                <a:cubicBezTo>
                  <a:pt x="2952780" y="2592665"/>
                  <a:pt x="1802998" y="2364719"/>
                  <a:pt x="1352531" y="2202934"/>
                </a:cubicBezTo>
                <a:cubicBezTo>
                  <a:pt x="798750" y="2004044"/>
                  <a:pt x="387387" y="1718983"/>
                  <a:pt x="0" y="142631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small_swoosh_lft"/>
          <p:cNvSpPr/>
          <p:nvPr userDrawn="1"/>
        </p:nvSpPr>
        <p:spPr>
          <a:xfrm rot="10800000">
            <a:off x="-225471" y="4468656"/>
            <a:ext cx="3165539" cy="558670"/>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6062943"/>
              <a:gd name="connsiteY0" fmla="*/ 168200 h 1362404"/>
              <a:gd name="connsiteX1" fmla="*/ 1813217 w 6062943"/>
              <a:gd name="connsiteY1" fmla="*/ 1043297 h 1362404"/>
              <a:gd name="connsiteX2" fmla="*/ 3498698 w 6062943"/>
              <a:gd name="connsiteY2" fmla="*/ 1150644 h 1362404"/>
              <a:gd name="connsiteX3" fmla="*/ 5754024 w 6062943"/>
              <a:gd name="connsiteY3" fmla="*/ 61369 h 1362404"/>
              <a:gd name="connsiteX4" fmla="*/ 6004252 w 6062943"/>
              <a:gd name="connsiteY4" fmla="*/ 204148 h 1362404"/>
              <a:gd name="connsiteX5" fmla="*/ 5826457 w 6062943"/>
              <a:gd name="connsiteY5" fmla="*/ 590673 h 1362404"/>
              <a:gd name="connsiteX6" fmla="*/ 3519198 w 6062943"/>
              <a:gd name="connsiteY6" fmla="*/ 1348258 h 1362404"/>
              <a:gd name="connsiteX7" fmla="*/ 1801138 w 6062943"/>
              <a:gd name="connsiteY7" fmla="*/ 1139581 h 1362404"/>
              <a:gd name="connsiteX8" fmla="*/ 0 w 6062943"/>
              <a:gd name="connsiteY8" fmla="*/ 168200 h 1362404"/>
              <a:gd name="connsiteX0" fmla="*/ 0 w 6062943"/>
              <a:gd name="connsiteY0" fmla="*/ 168200 h 1362402"/>
              <a:gd name="connsiteX1" fmla="*/ 1840596 w 6062943"/>
              <a:gd name="connsiteY1" fmla="*/ 933781 h 1362402"/>
              <a:gd name="connsiteX2" fmla="*/ 3498698 w 6062943"/>
              <a:gd name="connsiteY2" fmla="*/ 1150644 h 1362402"/>
              <a:gd name="connsiteX3" fmla="*/ 5754024 w 6062943"/>
              <a:gd name="connsiteY3" fmla="*/ 61369 h 1362402"/>
              <a:gd name="connsiteX4" fmla="*/ 6004252 w 6062943"/>
              <a:gd name="connsiteY4" fmla="*/ 204148 h 1362402"/>
              <a:gd name="connsiteX5" fmla="*/ 5826457 w 6062943"/>
              <a:gd name="connsiteY5" fmla="*/ 590673 h 1362402"/>
              <a:gd name="connsiteX6" fmla="*/ 3519198 w 6062943"/>
              <a:gd name="connsiteY6" fmla="*/ 1348258 h 1362402"/>
              <a:gd name="connsiteX7" fmla="*/ 1801138 w 6062943"/>
              <a:gd name="connsiteY7" fmla="*/ 1139581 h 1362402"/>
              <a:gd name="connsiteX8" fmla="*/ 0 w 6062943"/>
              <a:gd name="connsiteY8" fmla="*/ 168200 h 1362402"/>
              <a:gd name="connsiteX0" fmla="*/ 0 w 6062943"/>
              <a:gd name="connsiteY0" fmla="*/ 168200 h 1365083"/>
              <a:gd name="connsiteX1" fmla="*/ 1840596 w 6062943"/>
              <a:gd name="connsiteY1" fmla="*/ 933781 h 1365083"/>
              <a:gd name="connsiteX2" fmla="*/ 3498698 w 6062943"/>
              <a:gd name="connsiteY2" fmla="*/ 1150644 h 1365083"/>
              <a:gd name="connsiteX3" fmla="*/ 5754024 w 6062943"/>
              <a:gd name="connsiteY3" fmla="*/ 61369 h 1365083"/>
              <a:gd name="connsiteX4" fmla="*/ 6004252 w 6062943"/>
              <a:gd name="connsiteY4" fmla="*/ 204148 h 1365083"/>
              <a:gd name="connsiteX5" fmla="*/ 5826457 w 6062943"/>
              <a:gd name="connsiteY5" fmla="*/ 590673 h 1365083"/>
              <a:gd name="connsiteX6" fmla="*/ 3519198 w 6062943"/>
              <a:gd name="connsiteY6" fmla="*/ 1348258 h 1365083"/>
              <a:gd name="connsiteX7" fmla="*/ 1801138 w 6062943"/>
              <a:gd name="connsiteY7" fmla="*/ 1039190 h 1365083"/>
              <a:gd name="connsiteX8" fmla="*/ 0 w 6062943"/>
              <a:gd name="connsiteY8" fmla="*/ 168200 h 1365083"/>
              <a:gd name="connsiteX0" fmla="*/ 0 w 6062943"/>
              <a:gd name="connsiteY0" fmla="*/ 168200 h 1366200"/>
              <a:gd name="connsiteX1" fmla="*/ 1840596 w 6062943"/>
              <a:gd name="connsiteY1" fmla="*/ 933781 h 1366200"/>
              <a:gd name="connsiteX2" fmla="*/ 3498698 w 6062943"/>
              <a:gd name="connsiteY2" fmla="*/ 1150644 h 1366200"/>
              <a:gd name="connsiteX3" fmla="*/ 5754024 w 6062943"/>
              <a:gd name="connsiteY3" fmla="*/ 61369 h 1366200"/>
              <a:gd name="connsiteX4" fmla="*/ 6004252 w 6062943"/>
              <a:gd name="connsiteY4" fmla="*/ 204148 h 1366200"/>
              <a:gd name="connsiteX5" fmla="*/ 5826457 w 6062943"/>
              <a:gd name="connsiteY5" fmla="*/ 590673 h 1366200"/>
              <a:gd name="connsiteX6" fmla="*/ 3519198 w 6062943"/>
              <a:gd name="connsiteY6" fmla="*/ 1348258 h 1366200"/>
              <a:gd name="connsiteX7" fmla="*/ 1828518 w 6062943"/>
              <a:gd name="connsiteY7" fmla="*/ 1048318 h 1366200"/>
              <a:gd name="connsiteX8" fmla="*/ 0 w 6062943"/>
              <a:gd name="connsiteY8" fmla="*/ 168200 h 1366200"/>
              <a:gd name="connsiteX0" fmla="*/ 33698 w 6096641"/>
              <a:gd name="connsiteY0" fmla="*/ 168200 h 1356304"/>
              <a:gd name="connsiteX1" fmla="*/ 1874294 w 6096641"/>
              <a:gd name="connsiteY1" fmla="*/ 933781 h 1356304"/>
              <a:gd name="connsiteX2" fmla="*/ 3532396 w 6096641"/>
              <a:gd name="connsiteY2" fmla="*/ 1150644 h 1356304"/>
              <a:gd name="connsiteX3" fmla="*/ 5787722 w 6096641"/>
              <a:gd name="connsiteY3" fmla="*/ 61369 h 1356304"/>
              <a:gd name="connsiteX4" fmla="*/ 6037950 w 6096641"/>
              <a:gd name="connsiteY4" fmla="*/ 204148 h 1356304"/>
              <a:gd name="connsiteX5" fmla="*/ 5860155 w 6096641"/>
              <a:gd name="connsiteY5" fmla="*/ 590673 h 1356304"/>
              <a:gd name="connsiteX6" fmla="*/ 3552896 w 6096641"/>
              <a:gd name="connsiteY6" fmla="*/ 1348258 h 1356304"/>
              <a:gd name="connsiteX7" fmla="*/ 33698 w 6096641"/>
              <a:gd name="connsiteY7" fmla="*/ 168200 h 1356304"/>
              <a:gd name="connsiteX0" fmla="*/ 4 w 6062947"/>
              <a:gd name="connsiteY0" fmla="*/ 168200 h 1356306"/>
              <a:gd name="connsiteX1" fmla="*/ 3498702 w 6062947"/>
              <a:gd name="connsiteY1" fmla="*/ 1150644 h 1356306"/>
              <a:gd name="connsiteX2" fmla="*/ 5754028 w 6062947"/>
              <a:gd name="connsiteY2" fmla="*/ 61369 h 1356306"/>
              <a:gd name="connsiteX3" fmla="*/ 6004256 w 6062947"/>
              <a:gd name="connsiteY3" fmla="*/ 204148 h 1356306"/>
              <a:gd name="connsiteX4" fmla="*/ 5826461 w 6062947"/>
              <a:gd name="connsiteY4" fmla="*/ 590673 h 1356306"/>
              <a:gd name="connsiteX5" fmla="*/ 3519202 w 6062947"/>
              <a:gd name="connsiteY5" fmla="*/ 1348258 h 1356306"/>
              <a:gd name="connsiteX6" fmla="*/ 4 w 6062947"/>
              <a:gd name="connsiteY6" fmla="*/ 168200 h 1356306"/>
              <a:gd name="connsiteX0" fmla="*/ 4 w 6075064"/>
              <a:gd name="connsiteY0" fmla="*/ 168200 h 1272124"/>
              <a:gd name="connsiteX1" fmla="*/ 3498702 w 6075064"/>
              <a:gd name="connsiteY1" fmla="*/ 1150644 h 1272124"/>
              <a:gd name="connsiteX2" fmla="*/ 5754028 w 6075064"/>
              <a:gd name="connsiteY2" fmla="*/ 61369 h 1272124"/>
              <a:gd name="connsiteX3" fmla="*/ 6004256 w 6075064"/>
              <a:gd name="connsiteY3" fmla="*/ 204148 h 1272124"/>
              <a:gd name="connsiteX4" fmla="*/ 5826461 w 6075064"/>
              <a:gd name="connsiteY4" fmla="*/ 590673 h 1272124"/>
              <a:gd name="connsiteX5" fmla="*/ 3528328 w 6075064"/>
              <a:gd name="connsiteY5" fmla="*/ 1266122 h 1272124"/>
              <a:gd name="connsiteX6" fmla="*/ 4 w 6075064"/>
              <a:gd name="connsiteY6" fmla="*/ 168200 h 1272124"/>
              <a:gd name="connsiteX0" fmla="*/ 4 w 6075062"/>
              <a:gd name="connsiteY0" fmla="*/ 168200 h 1272122"/>
              <a:gd name="connsiteX1" fmla="*/ 3498702 w 6075062"/>
              <a:gd name="connsiteY1" fmla="*/ 1095885 h 1272122"/>
              <a:gd name="connsiteX2" fmla="*/ 5754028 w 6075062"/>
              <a:gd name="connsiteY2" fmla="*/ 61369 h 1272122"/>
              <a:gd name="connsiteX3" fmla="*/ 6004256 w 6075062"/>
              <a:gd name="connsiteY3" fmla="*/ 204148 h 1272122"/>
              <a:gd name="connsiteX4" fmla="*/ 5826461 w 6075062"/>
              <a:gd name="connsiteY4" fmla="*/ 590673 h 1272122"/>
              <a:gd name="connsiteX5" fmla="*/ 3528328 w 6075062"/>
              <a:gd name="connsiteY5" fmla="*/ 1266122 h 1272122"/>
              <a:gd name="connsiteX6" fmla="*/ 4 w 6075062"/>
              <a:gd name="connsiteY6" fmla="*/ 168200 h 1272122"/>
              <a:gd name="connsiteX0" fmla="*/ 4 w 6075064"/>
              <a:gd name="connsiteY0" fmla="*/ 168200 h 1273868"/>
              <a:gd name="connsiteX1" fmla="*/ 3498702 w 6075064"/>
              <a:gd name="connsiteY1" fmla="*/ 1095885 h 1273868"/>
              <a:gd name="connsiteX2" fmla="*/ 5754028 w 6075064"/>
              <a:gd name="connsiteY2" fmla="*/ 61369 h 1273868"/>
              <a:gd name="connsiteX3" fmla="*/ 6004256 w 6075064"/>
              <a:gd name="connsiteY3" fmla="*/ 204148 h 1273868"/>
              <a:gd name="connsiteX4" fmla="*/ 5826461 w 6075064"/>
              <a:gd name="connsiteY4" fmla="*/ 590673 h 1273868"/>
              <a:gd name="connsiteX5" fmla="*/ 3528328 w 6075064"/>
              <a:gd name="connsiteY5" fmla="*/ 1266122 h 1273868"/>
              <a:gd name="connsiteX6" fmla="*/ 4 w 6075064"/>
              <a:gd name="connsiteY6" fmla="*/ 168200 h 1273868"/>
              <a:gd name="connsiteX0" fmla="*/ 3 w 6084187"/>
              <a:gd name="connsiteY0" fmla="*/ 186452 h 1271662"/>
              <a:gd name="connsiteX1" fmla="*/ 3507827 w 6084187"/>
              <a:gd name="connsiteY1" fmla="*/ 1095885 h 1271662"/>
              <a:gd name="connsiteX2" fmla="*/ 5763153 w 6084187"/>
              <a:gd name="connsiteY2" fmla="*/ 61369 h 1271662"/>
              <a:gd name="connsiteX3" fmla="*/ 6013381 w 6084187"/>
              <a:gd name="connsiteY3" fmla="*/ 204148 h 1271662"/>
              <a:gd name="connsiteX4" fmla="*/ 5835586 w 6084187"/>
              <a:gd name="connsiteY4" fmla="*/ 590673 h 1271662"/>
              <a:gd name="connsiteX5" fmla="*/ 3537453 w 6084187"/>
              <a:gd name="connsiteY5" fmla="*/ 1266122 h 1271662"/>
              <a:gd name="connsiteX6" fmla="*/ 3 w 6084187"/>
              <a:gd name="connsiteY6" fmla="*/ 186452 h 1271662"/>
              <a:gd name="connsiteX0" fmla="*/ 3 w 6084189"/>
              <a:gd name="connsiteY0" fmla="*/ 186452 h 1271662"/>
              <a:gd name="connsiteX1" fmla="*/ 3507827 w 6084189"/>
              <a:gd name="connsiteY1" fmla="*/ 1095885 h 1271662"/>
              <a:gd name="connsiteX2" fmla="*/ 5763153 w 6084189"/>
              <a:gd name="connsiteY2" fmla="*/ 61369 h 1271662"/>
              <a:gd name="connsiteX3" fmla="*/ 6013381 w 6084189"/>
              <a:gd name="connsiteY3" fmla="*/ 204148 h 1271662"/>
              <a:gd name="connsiteX4" fmla="*/ 5835586 w 6084189"/>
              <a:gd name="connsiteY4" fmla="*/ 590673 h 1271662"/>
              <a:gd name="connsiteX5" fmla="*/ 3537453 w 6084189"/>
              <a:gd name="connsiteY5" fmla="*/ 1266122 h 1271662"/>
              <a:gd name="connsiteX6" fmla="*/ 3 w 6084189"/>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4187"/>
              <a:gd name="connsiteY0" fmla="*/ 186452 h 1271662"/>
              <a:gd name="connsiteX1" fmla="*/ 3507825 w 6084187"/>
              <a:gd name="connsiteY1" fmla="*/ 1095885 h 1271662"/>
              <a:gd name="connsiteX2" fmla="*/ 5763151 w 6084187"/>
              <a:gd name="connsiteY2" fmla="*/ 61369 h 1271662"/>
              <a:gd name="connsiteX3" fmla="*/ 6013379 w 6084187"/>
              <a:gd name="connsiteY3" fmla="*/ 204148 h 1271662"/>
              <a:gd name="connsiteX4" fmla="*/ 5835584 w 6084187"/>
              <a:gd name="connsiteY4" fmla="*/ 590673 h 1271662"/>
              <a:gd name="connsiteX5" fmla="*/ 3537451 w 6084187"/>
              <a:gd name="connsiteY5" fmla="*/ 1266122 h 1271662"/>
              <a:gd name="connsiteX6" fmla="*/ 1 w 6084187"/>
              <a:gd name="connsiteY6" fmla="*/ 186452 h 1271662"/>
              <a:gd name="connsiteX0" fmla="*/ -1 w 6084183"/>
              <a:gd name="connsiteY0" fmla="*/ 186452 h 1271662"/>
              <a:gd name="connsiteX1" fmla="*/ 3507823 w 6084183"/>
              <a:gd name="connsiteY1" fmla="*/ 1095885 h 1271662"/>
              <a:gd name="connsiteX2" fmla="*/ 5763149 w 6084183"/>
              <a:gd name="connsiteY2" fmla="*/ 61369 h 1271662"/>
              <a:gd name="connsiteX3" fmla="*/ 6013377 w 6084183"/>
              <a:gd name="connsiteY3" fmla="*/ 204148 h 1271662"/>
              <a:gd name="connsiteX4" fmla="*/ 5835582 w 6084183"/>
              <a:gd name="connsiteY4" fmla="*/ 590673 h 1271662"/>
              <a:gd name="connsiteX5" fmla="*/ 3537449 w 6084183"/>
              <a:gd name="connsiteY5" fmla="*/ 1266122 h 1271662"/>
              <a:gd name="connsiteX6" fmla="*/ -1 w 6084183"/>
              <a:gd name="connsiteY6" fmla="*/ 186452 h 1271662"/>
              <a:gd name="connsiteX0" fmla="*/ 1 w 6081498"/>
              <a:gd name="connsiteY0" fmla="*/ 65307 h 1150517"/>
              <a:gd name="connsiteX1" fmla="*/ 3507825 w 6081498"/>
              <a:gd name="connsiteY1" fmla="*/ 974740 h 1150517"/>
              <a:gd name="connsiteX2" fmla="*/ 5808782 w 6081498"/>
              <a:gd name="connsiteY2" fmla="*/ 95370 h 1150517"/>
              <a:gd name="connsiteX3" fmla="*/ 6013379 w 6081498"/>
              <a:gd name="connsiteY3" fmla="*/ 83003 h 1150517"/>
              <a:gd name="connsiteX4" fmla="*/ 5835584 w 6081498"/>
              <a:gd name="connsiteY4" fmla="*/ 469528 h 1150517"/>
              <a:gd name="connsiteX5" fmla="*/ 3537451 w 6081498"/>
              <a:gd name="connsiteY5" fmla="*/ 1144977 h 1150517"/>
              <a:gd name="connsiteX6" fmla="*/ 1 w 6081498"/>
              <a:gd name="connsiteY6" fmla="*/ 65307 h 1150517"/>
              <a:gd name="connsiteX0" fmla="*/ -1 w 6081498"/>
              <a:gd name="connsiteY0" fmla="*/ 65305 h 1150515"/>
              <a:gd name="connsiteX1" fmla="*/ 3507823 w 6081498"/>
              <a:gd name="connsiteY1" fmla="*/ 974738 h 1150515"/>
              <a:gd name="connsiteX2" fmla="*/ 5808780 w 6081498"/>
              <a:gd name="connsiteY2" fmla="*/ 95368 h 1150515"/>
              <a:gd name="connsiteX3" fmla="*/ 6013377 w 6081498"/>
              <a:gd name="connsiteY3" fmla="*/ 83001 h 1150515"/>
              <a:gd name="connsiteX4" fmla="*/ 5835582 w 6081498"/>
              <a:gd name="connsiteY4" fmla="*/ 469526 h 1150515"/>
              <a:gd name="connsiteX5" fmla="*/ 3537449 w 6081498"/>
              <a:gd name="connsiteY5" fmla="*/ 1144975 h 1150515"/>
              <a:gd name="connsiteX6" fmla="*/ -1 w 6081498"/>
              <a:gd name="connsiteY6" fmla="*/ 65305 h 1150515"/>
              <a:gd name="connsiteX0" fmla="*/ 1 w 6081498"/>
              <a:gd name="connsiteY0" fmla="*/ 61651 h 1144751"/>
              <a:gd name="connsiteX1" fmla="*/ 3507825 w 6081498"/>
              <a:gd name="connsiteY1" fmla="*/ 971084 h 1144751"/>
              <a:gd name="connsiteX2" fmla="*/ 5808782 w 6081498"/>
              <a:gd name="connsiteY2" fmla="*/ 91714 h 1144751"/>
              <a:gd name="connsiteX3" fmla="*/ 6013379 w 6081498"/>
              <a:gd name="connsiteY3" fmla="*/ 79347 h 1144751"/>
              <a:gd name="connsiteX4" fmla="*/ 5835583 w 6081498"/>
              <a:gd name="connsiteY4" fmla="*/ 392861 h 1144751"/>
              <a:gd name="connsiteX5" fmla="*/ 3537451 w 6081498"/>
              <a:gd name="connsiteY5" fmla="*/ 1141321 h 1144751"/>
              <a:gd name="connsiteX6" fmla="*/ 1 w 6081498"/>
              <a:gd name="connsiteY6" fmla="*/ 61651 h 1144751"/>
              <a:gd name="connsiteX0" fmla="*/ -1 w 6070865"/>
              <a:gd name="connsiteY0" fmla="*/ 61651 h 1145284"/>
              <a:gd name="connsiteX1" fmla="*/ 3507823 w 6070865"/>
              <a:gd name="connsiteY1" fmla="*/ 971084 h 1145284"/>
              <a:gd name="connsiteX2" fmla="*/ 5808780 w 6070865"/>
              <a:gd name="connsiteY2" fmla="*/ 91714 h 1145284"/>
              <a:gd name="connsiteX3" fmla="*/ 6013377 w 6070865"/>
              <a:gd name="connsiteY3" fmla="*/ 79347 h 1145284"/>
              <a:gd name="connsiteX4" fmla="*/ 5835581 w 6070865"/>
              <a:gd name="connsiteY4" fmla="*/ 392861 h 1145284"/>
              <a:gd name="connsiteX5" fmla="*/ 3537449 w 6070865"/>
              <a:gd name="connsiteY5" fmla="*/ 1141321 h 1145284"/>
              <a:gd name="connsiteX6" fmla="*/ -1 w 6070865"/>
              <a:gd name="connsiteY6" fmla="*/ 61651 h 1145284"/>
              <a:gd name="connsiteX0" fmla="*/ 1 w 6079272"/>
              <a:gd name="connsiteY0" fmla="*/ 17900 h 1101531"/>
              <a:gd name="connsiteX1" fmla="*/ 3507825 w 6079272"/>
              <a:gd name="connsiteY1" fmla="*/ 927333 h 1101531"/>
              <a:gd name="connsiteX2" fmla="*/ 5671889 w 6079272"/>
              <a:gd name="connsiteY2" fmla="*/ 120973 h 1101531"/>
              <a:gd name="connsiteX3" fmla="*/ 6013379 w 6079272"/>
              <a:gd name="connsiteY3" fmla="*/ 35596 h 1101531"/>
              <a:gd name="connsiteX4" fmla="*/ 5835583 w 6079272"/>
              <a:gd name="connsiteY4" fmla="*/ 349110 h 1101531"/>
              <a:gd name="connsiteX5" fmla="*/ 3537451 w 6079272"/>
              <a:gd name="connsiteY5" fmla="*/ 1097570 h 1101531"/>
              <a:gd name="connsiteX6" fmla="*/ 1 w 6079272"/>
              <a:gd name="connsiteY6" fmla="*/ 17900 h 1101531"/>
              <a:gd name="connsiteX0" fmla="*/ -1 w 6079270"/>
              <a:gd name="connsiteY0" fmla="*/ 17900 h 1101533"/>
              <a:gd name="connsiteX1" fmla="*/ 3507823 w 6079270"/>
              <a:gd name="connsiteY1" fmla="*/ 927333 h 1101533"/>
              <a:gd name="connsiteX2" fmla="*/ 5671887 w 6079270"/>
              <a:gd name="connsiteY2" fmla="*/ 120973 h 1101533"/>
              <a:gd name="connsiteX3" fmla="*/ 6013377 w 6079270"/>
              <a:gd name="connsiteY3" fmla="*/ 35596 h 1101533"/>
              <a:gd name="connsiteX4" fmla="*/ 5835581 w 6079270"/>
              <a:gd name="connsiteY4" fmla="*/ 349110 h 1101533"/>
              <a:gd name="connsiteX5" fmla="*/ 3537449 w 6079270"/>
              <a:gd name="connsiteY5" fmla="*/ 1097570 h 1101533"/>
              <a:gd name="connsiteX6" fmla="*/ -1 w 6079270"/>
              <a:gd name="connsiteY6" fmla="*/ 17900 h 1101533"/>
              <a:gd name="connsiteX0" fmla="*/ 1 w 6075880"/>
              <a:gd name="connsiteY0" fmla="*/ 5820 h 1089451"/>
              <a:gd name="connsiteX1" fmla="*/ 3507825 w 6075880"/>
              <a:gd name="connsiteY1" fmla="*/ 915253 h 1089451"/>
              <a:gd name="connsiteX2" fmla="*/ 5726647 w 6075880"/>
              <a:gd name="connsiteY2" fmla="*/ 136273 h 1089451"/>
              <a:gd name="connsiteX3" fmla="*/ 6013379 w 6075880"/>
              <a:gd name="connsiteY3" fmla="*/ 23516 h 1089451"/>
              <a:gd name="connsiteX4" fmla="*/ 5835583 w 6075880"/>
              <a:gd name="connsiteY4" fmla="*/ 337030 h 1089451"/>
              <a:gd name="connsiteX5" fmla="*/ 3537451 w 6075880"/>
              <a:gd name="connsiteY5" fmla="*/ 1085490 h 1089451"/>
              <a:gd name="connsiteX6" fmla="*/ 1 w 6075880"/>
              <a:gd name="connsiteY6" fmla="*/ 5820 h 1089451"/>
              <a:gd name="connsiteX0" fmla="*/ -1 w 6042799"/>
              <a:gd name="connsiteY0" fmla="*/ 5151 h 1088525"/>
              <a:gd name="connsiteX1" fmla="*/ 3507823 w 6042799"/>
              <a:gd name="connsiteY1" fmla="*/ 914584 h 1088525"/>
              <a:gd name="connsiteX2" fmla="*/ 5726645 w 6042799"/>
              <a:gd name="connsiteY2" fmla="*/ 135604 h 1088525"/>
              <a:gd name="connsiteX3" fmla="*/ 6013377 w 6042799"/>
              <a:gd name="connsiteY3" fmla="*/ 22847 h 1088525"/>
              <a:gd name="connsiteX4" fmla="*/ 5771698 w 6042799"/>
              <a:gd name="connsiteY4" fmla="*/ 327236 h 1088525"/>
              <a:gd name="connsiteX5" fmla="*/ 3537449 w 6042799"/>
              <a:gd name="connsiteY5" fmla="*/ 1084821 h 1088525"/>
              <a:gd name="connsiteX6" fmla="*/ -1 w 6042799"/>
              <a:gd name="connsiteY6" fmla="*/ 5151 h 1088525"/>
              <a:gd name="connsiteX0" fmla="*/ 1 w 6065244"/>
              <a:gd name="connsiteY0" fmla="*/ 5151 h 1051681"/>
              <a:gd name="connsiteX1" fmla="*/ 3507825 w 6065244"/>
              <a:gd name="connsiteY1" fmla="*/ 914584 h 1051681"/>
              <a:gd name="connsiteX2" fmla="*/ 5726647 w 6065244"/>
              <a:gd name="connsiteY2" fmla="*/ 135604 h 1051681"/>
              <a:gd name="connsiteX3" fmla="*/ 6013379 w 6065244"/>
              <a:gd name="connsiteY3" fmla="*/ 22847 h 1051681"/>
              <a:gd name="connsiteX4" fmla="*/ 5771700 w 6065244"/>
              <a:gd name="connsiteY4" fmla="*/ 327236 h 1051681"/>
              <a:gd name="connsiteX5" fmla="*/ 3300167 w 6065244"/>
              <a:gd name="connsiteY5" fmla="*/ 1048316 h 1051681"/>
              <a:gd name="connsiteX6" fmla="*/ 1 w 6065244"/>
              <a:gd name="connsiteY6" fmla="*/ 5151 h 1051681"/>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507823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507825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97919 w 6065244"/>
              <a:gd name="connsiteY1" fmla="*/ 932837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97917 w 6065242"/>
              <a:gd name="connsiteY1" fmla="*/ 932837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5242"/>
              <a:gd name="connsiteY0" fmla="*/ 5151 h 1048316"/>
              <a:gd name="connsiteX1" fmla="*/ 3270537 w 6065242"/>
              <a:gd name="connsiteY1" fmla="*/ 914584 h 1048316"/>
              <a:gd name="connsiteX2" fmla="*/ 5726645 w 6065242"/>
              <a:gd name="connsiteY2" fmla="*/ 135604 h 1048316"/>
              <a:gd name="connsiteX3" fmla="*/ 6013377 w 6065242"/>
              <a:gd name="connsiteY3" fmla="*/ 22847 h 1048316"/>
              <a:gd name="connsiteX4" fmla="*/ 5771698 w 6065242"/>
              <a:gd name="connsiteY4" fmla="*/ 327236 h 1048316"/>
              <a:gd name="connsiteX5" fmla="*/ 3300165 w 6065242"/>
              <a:gd name="connsiteY5" fmla="*/ 1048316 h 1048316"/>
              <a:gd name="connsiteX6" fmla="*/ -1 w 6065242"/>
              <a:gd name="connsiteY6" fmla="*/ 5151 h 1048316"/>
              <a:gd name="connsiteX0" fmla="*/ 1 w 6065244"/>
              <a:gd name="connsiteY0" fmla="*/ 5151 h 1048316"/>
              <a:gd name="connsiteX1" fmla="*/ 3270539 w 6065244"/>
              <a:gd name="connsiteY1" fmla="*/ 914584 h 1048316"/>
              <a:gd name="connsiteX2" fmla="*/ 5726647 w 6065244"/>
              <a:gd name="connsiteY2" fmla="*/ 135604 h 1048316"/>
              <a:gd name="connsiteX3" fmla="*/ 6013379 w 6065244"/>
              <a:gd name="connsiteY3" fmla="*/ 22847 h 1048316"/>
              <a:gd name="connsiteX4" fmla="*/ 5771700 w 6065244"/>
              <a:gd name="connsiteY4" fmla="*/ 327236 h 1048316"/>
              <a:gd name="connsiteX5" fmla="*/ 3300167 w 6065244"/>
              <a:gd name="connsiteY5" fmla="*/ 1048316 h 1048316"/>
              <a:gd name="connsiteX6" fmla="*/ 1 w 6065244"/>
              <a:gd name="connsiteY6" fmla="*/ 5151 h 1048316"/>
              <a:gd name="connsiteX0" fmla="*/ -1 w 6066332"/>
              <a:gd name="connsiteY0" fmla="*/ 5151 h 1048316"/>
              <a:gd name="connsiteX1" fmla="*/ 3270537 w 6066332"/>
              <a:gd name="connsiteY1" fmla="*/ 914584 h 1048316"/>
              <a:gd name="connsiteX2" fmla="*/ 5726645 w 6066332"/>
              <a:gd name="connsiteY2" fmla="*/ 135604 h 1048316"/>
              <a:gd name="connsiteX3" fmla="*/ 6013377 w 6066332"/>
              <a:gd name="connsiteY3" fmla="*/ 22847 h 1048316"/>
              <a:gd name="connsiteX4" fmla="*/ 5771698 w 6066332"/>
              <a:gd name="connsiteY4" fmla="*/ 327236 h 1048316"/>
              <a:gd name="connsiteX5" fmla="*/ 3281912 w 6066332"/>
              <a:gd name="connsiteY5" fmla="*/ 1048316 h 1048316"/>
              <a:gd name="connsiteX6" fmla="*/ -1 w 6066332"/>
              <a:gd name="connsiteY6" fmla="*/ 5151 h 1048316"/>
              <a:gd name="connsiteX0" fmla="*/ 1 w 6066336"/>
              <a:gd name="connsiteY0" fmla="*/ 5151 h 1048410"/>
              <a:gd name="connsiteX1" fmla="*/ 3270539 w 6066336"/>
              <a:gd name="connsiteY1" fmla="*/ 914584 h 1048410"/>
              <a:gd name="connsiteX2" fmla="*/ 5726647 w 6066336"/>
              <a:gd name="connsiteY2" fmla="*/ 135604 h 1048410"/>
              <a:gd name="connsiteX3" fmla="*/ 6013379 w 6066336"/>
              <a:gd name="connsiteY3" fmla="*/ 22847 h 1048410"/>
              <a:gd name="connsiteX4" fmla="*/ 5771700 w 6066336"/>
              <a:gd name="connsiteY4" fmla="*/ 327236 h 1048410"/>
              <a:gd name="connsiteX5" fmla="*/ 3281914 w 6066336"/>
              <a:gd name="connsiteY5" fmla="*/ 1048316 h 1048410"/>
              <a:gd name="connsiteX6" fmla="*/ 1 w 6066336"/>
              <a:gd name="connsiteY6" fmla="*/ 5151 h 1048410"/>
              <a:gd name="connsiteX0" fmla="*/ -1 w 6076337"/>
              <a:gd name="connsiteY0" fmla="*/ 9166 h 1057234"/>
              <a:gd name="connsiteX1" fmla="*/ 3270537 w 6076337"/>
              <a:gd name="connsiteY1" fmla="*/ 918599 h 1057234"/>
              <a:gd name="connsiteX2" fmla="*/ 5726645 w 6076337"/>
              <a:gd name="connsiteY2" fmla="*/ 139619 h 1057234"/>
              <a:gd name="connsiteX3" fmla="*/ 6013377 w 6076337"/>
              <a:gd name="connsiteY3" fmla="*/ 26862 h 1057234"/>
              <a:gd name="connsiteX4" fmla="*/ 5789950 w 6076337"/>
              <a:gd name="connsiteY4" fmla="*/ 386009 h 1057234"/>
              <a:gd name="connsiteX5" fmla="*/ 3281912 w 6076337"/>
              <a:gd name="connsiteY5" fmla="*/ 1052331 h 1057234"/>
              <a:gd name="connsiteX6" fmla="*/ -1 w 6076337"/>
              <a:gd name="connsiteY6" fmla="*/ 9166 h 1057234"/>
              <a:gd name="connsiteX0" fmla="*/ 1 w 6071031"/>
              <a:gd name="connsiteY0" fmla="*/ 9166 h 1057541"/>
              <a:gd name="connsiteX1" fmla="*/ 3270539 w 6071031"/>
              <a:gd name="connsiteY1" fmla="*/ 918599 h 1057541"/>
              <a:gd name="connsiteX2" fmla="*/ 5726647 w 6071031"/>
              <a:gd name="connsiteY2" fmla="*/ 139619 h 1057541"/>
              <a:gd name="connsiteX3" fmla="*/ 6013379 w 6071031"/>
              <a:gd name="connsiteY3" fmla="*/ 26862 h 1057541"/>
              <a:gd name="connsiteX4" fmla="*/ 5789952 w 6071031"/>
              <a:gd name="connsiteY4" fmla="*/ 386009 h 1057541"/>
              <a:gd name="connsiteX5" fmla="*/ 3281914 w 6071031"/>
              <a:gd name="connsiteY5" fmla="*/ 1052331 h 1057541"/>
              <a:gd name="connsiteX6" fmla="*/ 1 w 6071031"/>
              <a:gd name="connsiteY6" fmla="*/ 9166 h 1057541"/>
              <a:gd name="connsiteX0" fmla="*/ -1 w 6071029"/>
              <a:gd name="connsiteY0" fmla="*/ 9166 h 1052432"/>
              <a:gd name="connsiteX1" fmla="*/ 3270537 w 6071029"/>
              <a:gd name="connsiteY1" fmla="*/ 918599 h 1052432"/>
              <a:gd name="connsiteX2" fmla="*/ 5726645 w 6071029"/>
              <a:gd name="connsiteY2" fmla="*/ 139619 h 1052432"/>
              <a:gd name="connsiteX3" fmla="*/ 6013377 w 6071029"/>
              <a:gd name="connsiteY3" fmla="*/ 26862 h 1052432"/>
              <a:gd name="connsiteX4" fmla="*/ 5789950 w 6071029"/>
              <a:gd name="connsiteY4" fmla="*/ 386009 h 1052432"/>
              <a:gd name="connsiteX5" fmla="*/ 3281912 w 6071029"/>
              <a:gd name="connsiteY5" fmla="*/ 1052331 h 1052432"/>
              <a:gd name="connsiteX6" fmla="*/ -1 w 6071029"/>
              <a:gd name="connsiteY6" fmla="*/ 9166 h 1052432"/>
              <a:gd name="connsiteX0" fmla="*/ 1 w 6071031"/>
              <a:gd name="connsiteY0" fmla="*/ 9166 h 1052411"/>
              <a:gd name="connsiteX1" fmla="*/ 3270539 w 6071031"/>
              <a:gd name="connsiteY1" fmla="*/ 918599 h 1052411"/>
              <a:gd name="connsiteX2" fmla="*/ 5726647 w 6071031"/>
              <a:gd name="connsiteY2" fmla="*/ 139619 h 1052411"/>
              <a:gd name="connsiteX3" fmla="*/ 6013379 w 6071031"/>
              <a:gd name="connsiteY3" fmla="*/ 26862 h 1052411"/>
              <a:gd name="connsiteX4" fmla="*/ 5789952 w 6071031"/>
              <a:gd name="connsiteY4" fmla="*/ 386009 h 1052411"/>
              <a:gd name="connsiteX5" fmla="*/ 3281914 w 6071031"/>
              <a:gd name="connsiteY5" fmla="*/ 1052331 h 1052411"/>
              <a:gd name="connsiteX6" fmla="*/ 1 w 6071031"/>
              <a:gd name="connsiteY6" fmla="*/ 9166 h 1052411"/>
              <a:gd name="connsiteX0" fmla="*/ -1 w 6071029"/>
              <a:gd name="connsiteY0" fmla="*/ 9166 h 1052409"/>
              <a:gd name="connsiteX1" fmla="*/ 3270537 w 6071029"/>
              <a:gd name="connsiteY1" fmla="*/ 918599 h 1052409"/>
              <a:gd name="connsiteX2" fmla="*/ 5726645 w 6071029"/>
              <a:gd name="connsiteY2" fmla="*/ 139619 h 1052409"/>
              <a:gd name="connsiteX3" fmla="*/ 6013377 w 6071029"/>
              <a:gd name="connsiteY3" fmla="*/ 26862 h 1052409"/>
              <a:gd name="connsiteX4" fmla="*/ 5789950 w 6071029"/>
              <a:gd name="connsiteY4" fmla="*/ 386009 h 1052409"/>
              <a:gd name="connsiteX5" fmla="*/ 3281912 w 6071029"/>
              <a:gd name="connsiteY5" fmla="*/ 1052331 h 1052409"/>
              <a:gd name="connsiteX6" fmla="*/ -1 w 6071029"/>
              <a:gd name="connsiteY6" fmla="*/ 9166 h 1052409"/>
              <a:gd name="connsiteX0" fmla="*/ 0 w 6080158"/>
              <a:gd name="connsiteY0" fmla="*/ 9166 h 1057541"/>
              <a:gd name="connsiteX1" fmla="*/ 3279666 w 6080158"/>
              <a:gd name="connsiteY1" fmla="*/ 918599 h 1057541"/>
              <a:gd name="connsiteX2" fmla="*/ 5735774 w 6080158"/>
              <a:gd name="connsiteY2" fmla="*/ 139619 h 1057541"/>
              <a:gd name="connsiteX3" fmla="*/ 6022506 w 6080158"/>
              <a:gd name="connsiteY3" fmla="*/ 26862 h 1057541"/>
              <a:gd name="connsiteX4" fmla="*/ 5799079 w 6080158"/>
              <a:gd name="connsiteY4" fmla="*/ 386009 h 1057541"/>
              <a:gd name="connsiteX5" fmla="*/ 3291041 w 6080158"/>
              <a:gd name="connsiteY5" fmla="*/ 1052331 h 1057541"/>
              <a:gd name="connsiteX6" fmla="*/ 0 w 6080158"/>
              <a:gd name="connsiteY6" fmla="*/ 9166 h 105754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80158"/>
              <a:gd name="connsiteY0" fmla="*/ 9166 h 1053431"/>
              <a:gd name="connsiteX1" fmla="*/ 3279666 w 6080158"/>
              <a:gd name="connsiteY1" fmla="*/ 918599 h 1053431"/>
              <a:gd name="connsiteX2" fmla="*/ 5735774 w 6080158"/>
              <a:gd name="connsiteY2" fmla="*/ 139619 h 1053431"/>
              <a:gd name="connsiteX3" fmla="*/ 6022506 w 6080158"/>
              <a:gd name="connsiteY3" fmla="*/ 26862 h 1053431"/>
              <a:gd name="connsiteX4" fmla="*/ 5799079 w 6080158"/>
              <a:gd name="connsiteY4" fmla="*/ 386009 h 1053431"/>
              <a:gd name="connsiteX5" fmla="*/ 3291041 w 6080158"/>
              <a:gd name="connsiteY5" fmla="*/ 1052331 h 1053431"/>
              <a:gd name="connsiteX6" fmla="*/ 0 w 6080158"/>
              <a:gd name="connsiteY6" fmla="*/ 9166 h 1053431"/>
              <a:gd name="connsiteX0" fmla="*/ 0 w 6075202"/>
              <a:gd name="connsiteY0" fmla="*/ 9835 h 1058528"/>
              <a:gd name="connsiteX1" fmla="*/ 3279666 w 6075202"/>
              <a:gd name="connsiteY1" fmla="*/ 919268 h 1058528"/>
              <a:gd name="connsiteX2" fmla="*/ 5735774 w 6075202"/>
              <a:gd name="connsiteY2" fmla="*/ 140288 h 1058528"/>
              <a:gd name="connsiteX3" fmla="*/ 6022506 w 6075202"/>
              <a:gd name="connsiteY3" fmla="*/ 27531 h 1058528"/>
              <a:gd name="connsiteX4" fmla="*/ 5789954 w 6075202"/>
              <a:gd name="connsiteY4" fmla="*/ 395805 h 1058528"/>
              <a:gd name="connsiteX5" fmla="*/ 3291041 w 6075202"/>
              <a:gd name="connsiteY5" fmla="*/ 1053000 h 1058528"/>
              <a:gd name="connsiteX6" fmla="*/ 0 w 6075202"/>
              <a:gd name="connsiteY6" fmla="*/ 9835 h 1058528"/>
              <a:gd name="connsiteX0" fmla="*/ 0 w 6075204"/>
              <a:gd name="connsiteY0" fmla="*/ 9835 h 1053408"/>
              <a:gd name="connsiteX1" fmla="*/ 3279666 w 6075204"/>
              <a:gd name="connsiteY1" fmla="*/ 919268 h 1053408"/>
              <a:gd name="connsiteX2" fmla="*/ 5735774 w 6075204"/>
              <a:gd name="connsiteY2" fmla="*/ 140288 h 1053408"/>
              <a:gd name="connsiteX3" fmla="*/ 6022506 w 6075204"/>
              <a:gd name="connsiteY3" fmla="*/ 27531 h 1053408"/>
              <a:gd name="connsiteX4" fmla="*/ 5789954 w 6075204"/>
              <a:gd name="connsiteY4" fmla="*/ 395805 h 1053408"/>
              <a:gd name="connsiteX5" fmla="*/ 3291041 w 6075204"/>
              <a:gd name="connsiteY5" fmla="*/ 1053000 h 1053408"/>
              <a:gd name="connsiteX6" fmla="*/ 0 w 6075204"/>
              <a:gd name="connsiteY6" fmla="*/ 9835 h 1053408"/>
              <a:gd name="connsiteX0" fmla="*/ 0 w 6075202"/>
              <a:gd name="connsiteY0" fmla="*/ 9835 h 1053408"/>
              <a:gd name="connsiteX1" fmla="*/ 3279666 w 6075202"/>
              <a:gd name="connsiteY1" fmla="*/ 919268 h 1053408"/>
              <a:gd name="connsiteX2" fmla="*/ 5735774 w 6075202"/>
              <a:gd name="connsiteY2" fmla="*/ 140288 h 1053408"/>
              <a:gd name="connsiteX3" fmla="*/ 6022506 w 6075202"/>
              <a:gd name="connsiteY3" fmla="*/ 27531 h 1053408"/>
              <a:gd name="connsiteX4" fmla="*/ 5789954 w 6075202"/>
              <a:gd name="connsiteY4" fmla="*/ 395805 h 1053408"/>
              <a:gd name="connsiteX5" fmla="*/ 3291041 w 6075202"/>
              <a:gd name="connsiteY5" fmla="*/ 1053000 h 1053408"/>
              <a:gd name="connsiteX6" fmla="*/ 0 w 6075202"/>
              <a:gd name="connsiteY6" fmla="*/ 9835 h 1053408"/>
              <a:gd name="connsiteX0" fmla="*/ 0 w 6066077"/>
              <a:gd name="connsiteY0" fmla="*/ 0 h 1076796"/>
              <a:gd name="connsiteX1" fmla="*/ 3270539 w 6066077"/>
              <a:gd name="connsiteY1" fmla="*/ 936812 h 1076796"/>
              <a:gd name="connsiteX2" fmla="*/ 5726647 w 6066077"/>
              <a:gd name="connsiteY2" fmla="*/ 157832 h 1076796"/>
              <a:gd name="connsiteX3" fmla="*/ 6013379 w 6066077"/>
              <a:gd name="connsiteY3" fmla="*/ 45075 h 1076796"/>
              <a:gd name="connsiteX4" fmla="*/ 5780827 w 6066077"/>
              <a:gd name="connsiteY4" fmla="*/ 413349 h 1076796"/>
              <a:gd name="connsiteX5" fmla="*/ 3281914 w 6066077"/>
              <a:gd name="connsiteY5" fmla="*/ 1070544 h 1076796"/>
              <a:gd name="connsiteX6" fmla="*/ 0 w 6066077"/>
              <a:gd name="connsiteY6" fmla="*/ 0 h 1076796"/>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 name="connsiteX0" fmla="*/ 0 w 6066077"/>
              <a:gd name="connsiteY0" fmla="*/ 0 h 1070570"/>
              <a:gd name="connsiteX1" fmla="*/ 3270539 w 6066077"/>
              <a:gd name="connsiteY1" fmla="*/ 936812 h 1070570"/>
              <a:gd name="connsiteX2" fmla="*/ 5726647 w 6066077"/>
              <a:gd name="connsiteY2" fmla="*/ 157832 h 1070570"/>
              <a:gd name="connsiteX3" fmla="*/ 6013379 w 6066077"/>
              <a:gd name="connsiteY3" fmla="*/ 45075 h 1070570"/>
              <a:gd name="connsiteX4" fmla="*/ 5780827 w 6066077"/>
              <a:gd name="connsiteY4" fmla="*/ 413349 h 1070570"/>
              <a:gd name="connsiteX5" fmla="*/ 3281914 w 6066077"/>
              <a:gd name="connsiteY5" fmla="*/ 1070544 h 1070570"/>
              <a:gd name="connsiteX6" fmla="*/ 0 w 6066077"/>
              <a:gd name="connsiteY6" fmla="*/ 0 h 1070570"/>
              <a:gd name="connsiteX0" fmla="*/ 0 w 6066075"/>
              <a:gd name="connsiteY0" fmla="*/ 0 h 1070570"/>
              <a:gd name="connsiteX1" fmla="*/ 3270539 w 6066075"/>
              <a:gd name="connsiteY1" fmla="*/ 936812 h 1070570"/>
              <a:gd name="connsiteX2" fmla="*/ 5726647 w 6066075"/>
              <a:gd name="connsiteY2" fmla="*/ 157832 h 1070570"/>
              <a:gd name="connsiteX3" fmla="*/ 6013379 w 6066075"/>
              <a:gd name="connsiteY3" fmla="*/ 45075 h 1070570"/>
              <a:gd name="connsiteX4" fmla="*/ 5780827 w 6066075"/>
              <a:gd name="connsiteY4" fmla="*/ 413349 h 1070570"/>
              <a:gd name="connsiteX5" fmla="*/ 3281914 w 6066075"/>
              <a:gd name="connsiteY5" fmla="*/ 1070544 h 1070570"/>
              <a:gd name="connsiteX6" fmla="*/ 0 w 6066075"/>
              <a:gd name="connsiteY6" fmla="*/ 0 h 107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6075" h="1070570">
                <a:moveTo>
                  <a:pt x="0" y="0"/>
                </a:moveTo>
                <a:cubicBezTo>
                  <a:pt x="681056" y="414251"/>
                  <a:pt x="2187968" y="937821"/>
                  <a:pt x="3270539" y="936812"/>
                </a:cubicBezTo>
                <a:cubicBezTo>
                  <a:pt x="4288862" y="935863"/>
                  <a:pt x="5368462" y="372714"/>
                  <a:pt x="5726647" y="157832"/>
                </a:cubicBezTo>
                <a:cubicBezTo>
                  <a:pt x="6044251" y="-10892"/>
                  <a:pt x="6004349" y="2489"/>
                  <a:pt x="6013379" y="45075"/>
                </a:cubicBezTo>
                <a:cubicBezTo>
                  <a:pt x="6022409" y="87661"/>
                  <a:pt x="6221767" y="208338"/>
                  <a:pt x="5780827" y="413349"/>
                </a:cubicBezTo>
                <a:cubicBezTo>
                  <a:pt x="5334710" y="620767"/>
                  <a:pt x="4485121" y="1074541"/>
                  <a:pt x="3281914" y="1070544"/>
                </a:cubicBezTo>
                <a:cubicBezTo>
                  <a:pt x="2072027" y="1066525"/>
                  <a:pt x="726955" y="488888"/>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op_blue"/>
          <p:cNvSpPr/>
          <p:nvPr userDrawn="1"/>
        </p:nvSpPr>
        <p:spPr>
          <a:xfrm>
            <a:off x="-23810" y="4176064"/>
            <a:ext cx="9788846" cy="263084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27884"/>
              <a:gd name="connsiteY0" fmla="*/ 467462 h 2797767"/>
              <a:gd name="connsiteX1" fmla="*/ 1305573 w 9827884"/>
              <a:gd name="connsiteY1" fmla="*/ 737 h 2797767"/>
              <a:gd name="connsiteX2" fmla="*/ 3086749 w 9827884"/>
              <a:gd name="connsiteY2" fmla="*/ 453175 h 2797767"/>
              <a:gd name="connsiteX3" fmla="*/ 5306072 w 9827884"/>
              <a:gd name="connsiteY3" fmla="*/ 1848588 h 2797767"/>
              <a:gd name="connsiteX4" fmla="*/ 7568260 w 9827884"/>
              <a:gd name="connsiteY4" fmla="*/ 2239110 h 2797767"/>
              <a:gd name="connsiteX5" fmla="*/ 9558984 w 9827884"/>
              <a:gd name="connsiteY5" fmla="*/ 391262 h 2797767"/>
              <a:gd name="connsiteX6" fmla="*/ 9530410 w 9827884"/>
              <a:gd name="connsiteY6" fmla="*/ 2334360 h 2797767"/>
              <a:gd name="connsiteX7" fmla="*/ 7539683 w 9827884"/>
              <a:gd name="connsiteY7" fmla="*/ 2782034 h 2797767"/>
              <a:gd name="connsiteX8" fmla="*/ 4834585 w 9827884"/>
              <a:gd name="connsiteY8" fmla="*/ 1967649 h 2797767"/>
              <a:gd name="connsiteX9" fmla="*/ 1729436 w 9827884"/>
              <a:gd name="connsiteY9" fmla="*/ 205526 h 2797767"/>
              <a:gd name="connsiteX10" fmla="*/ 5411 w 9827884"/>
              <a:gd name="connsiteY10" fmla="*/ 653199 h 2797767"/>
              <a:gd name="connsiteX11" fmla="*/ 648 w 9827884"/>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533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3433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93242"/>
              <a:gd name="connsiteY0" fmla="*/ 467462 h 2797767"/>
              <a:gd name="connsiteX1" fmla="*/ 1305573 w 9793242"/>
              <a:gd name="connsiteY1" fmla="*/ 737 h 2797767"/>
              <a:gd name="connsiteX2" fmla="*/ 3086749 w 9793242"/>
              <a:gd name="connsiteY2" fmla="*/ 453175 h 2797767"/>
              <a:gd name="connsiteX3" fmla="*/ 5306072 w 9793242"/>
              <a:gd name="connsiteY3" fmla="*/ 1848588 h 2797767"/>
              <a:gd name="connsiteX4" fmla="*/ 7577785 w 9793242"/>
              <a:gd name="connsiteY4" fmla="*/ 2191485 h 2797767"/>
              <a:gd name="connsiteX5" fmla="*/ 9558984 w 9793242"/>
              <a:gd name="connsiteY5" fmla="*/ 391262 h 2797767"/>
              <a:gd name="connsiteX6" fmla="*/ 9530410 w 9793242"/>
              <a:gd name="connsiteY6" fmla="*/ 2334360 h 2797767"/>
              <a:gd name="connsiteX7" fmla="*/ 7539683 w 9793242"/>
              <a:gd name="connsiteY7" fmla="*/ 2782034 h 2797767"/>
              <a:gd name="connsiteX8" fmla="*/ 4834585 w 9793242"/>
              <a:gd name="connsiteY8" fmla="*/ 1967649 h 2797767"/>
              <a:gd name="connsiteX9" fmla="*/ 1729436 w 9793242"/>
              <a:gd name="connsiteY9" fmla="*/ 205526 h 2797767"/>
              <a:gd name="connsiteX10" fmla="*/ 5411 w 9793242"/>
              <a:gd name="connsiteY10" fmla="*/ 653199 h 2797767"/>
              <a:gd name="connsiteX11" fmla="*/ 648 w 9793242"/>
              <a:gd name="connsiteY11" fmla="*/ 467462 h 2797767"/>
              <a:gd name="connsiteX0" fmla="*/ 648 w 9785904"/>
              <a:gd name="connsiteY0" fmla="*/ 467462 h 2797767"/>
              <a:gd name="connsiteX1" fmla="*/ 1305573 w 9785904"/>
              <a:gd name="connsiteY1" fmla="*/ 737 h 2797767"/>
              <a:gd name="connsiteX2" fmla="*/ 3086749 w 9785904"/>
              <a:gd name="connsiteY2" fmla="*/ 453175 h 2797767"/>
              <a:gd name="connsiteX3" fmla="*/ 5306072 w 9785904"/>
              <a:gd name="connsiteY3" fmla="*/ 1848588 h 2797767"/>
              <a:gd name="connsiteX4" fmla="*/ 7577785 w 9785904"/>
              <a:gd name="connsiteY4" fmla="*/ 2191485 h 2797767"/>
              <a:gd name="connsiteX5" fmla="*/ 9558984 w 9785904"/>
              <a:gd name="connsiteY5" fmla="*/ 391262 h 2797767"/>
              <a:gd name="connsiteX6" fmla="*/ 9530410 w 9785904"/>
              <a:gd name="connsiteY6" fmla="*/ 2334360 h 2797767"/>
              <a:gd name="connsiteX7" fmla="*/ 7539683 w 9785904"/>
              <a:gd name="connsiteY7" fmla="*/ 2782034 h 2797767"/>
              <a:gd name="connsiteX8" fmla="*/ 4834585 w 9785904"/>
              <a:gd name="connsiteY8" fmla="*/ 1967649 h 2797767"/>
              <a:gd name="connsiteX9" fmla="*/ 1729436 w 9785904"/>
              <a:gd name="connsiteY9" fmla="*/ 205526 h 2797767"/>
              <a:gd name="connsiteX10" fmla="*/ 5411 w 9785904"/>
              <a:gd name="connsiteY10" fmla="*/ 653199 h 2797767"/>
              <a:gd name="connsiteX11" fmla="*/ 648 w 9785904"/>
              <a:gd name="connsiteY11" fmla="*/ 467462 h 2797767"/>
              <a:gd name="connsiteX0" fmla="*/ 648 w 9773424"/>
              <a:gd name="connsiteY0" fmla="*/ 467462 h 2792636"/>
              <a:gd name="connsiteX1" fmla="*/ 1305573 w 9773424"/>
              <a:gd name="connsiteY1" fmla="*/ 737 h 2792636"/>
              <a:gd name="connsiteX2" fmla="*/ 3086749 w 9773424"/>
              <a:gd name="connsiteY2" fmla="*/ 453175 h 2792636"/>
              <a:gd name="connsiteX3" fmla="*/ 5306072 w 9773424"/>
              <a:gd name="connsiteY3" fmla="*/ 1848588 h 2792636"/>
              <a:gd name="connsiteX4" fmla="*/ 7577785 w 9773424"/>
              <a:gd name="connsiteY4" fmla="*/ 2191485 h 2792636"/>
              <a:gd name="connsiteX5" fmla="*/ 9558984 w 9773424"/>
              <a:gd name="connsiteY5" fmla="*/ 391262 h 2792636"/>
              <a:gd name="connsiteX6" fmla="*/ 9492310 w 9773424"/>
              <a:gd name="connsiteY6" fmla="*/ 1524735 h 2792636"/>
              <a:gd name="connsiteX7" fmla="*/ 7539683 w 9773424"/>
              <a:gd name="connsiteY7" fmla="*/ 2782034 h 2792636"/>
              <a:gd name="connsiteX8" fmla="*/ 4834585 w 9773424"/>
              <a:gd name="connsiteY8" fmla="*/ 1967649 h 2792636"/>
              <a:gd name="connsiteX9" fmla="*/ 1729436 w 9773424"/>
              <a:gd name="connsiteY9" fmla="*/ 205526 h 2792636"/>
              <a:gd name="connsiteX10" fmla="*/ 5411 w 9773424"/>
              <a:gd name="connsiteY10" fmla="*/ 653199 h 2792636"/>
              <a:gd name="connsiteX11" fmla="*/ 648 w 9773424"/>
              <a:gd name="connsiteY11" fmla="*/ 467462 h 2792636"/>
              <a:gd name="connsiteX0" fmla="*/ 648 w 9770742"/>
              <a:gd name="connsiteY0" fmla="*/ 467462 h 2724153"/>
              <a:gd name="connsiteX1" fmla="*/ 1305573 w 9770742"/>
              <a:gd name="connsiteY1" fmla="*/ 737 h 2724153"/>
              <a:gd name="connsiteX2" fmla="*/ 3086749 w 9770742"/>
              <a:gd name="connsiteY2" fmla="*/ 453175 h 2724153"/>
              <a:gd name="connsiteX3" fmla="*/ 5306072 w 9770742"/>
              <a:gd name="connsiteY3" fmla="*/ 1848588 h 2724153"/>
              <a:gd name="connsiteX4" fmla="*/ 7577785 w 9770742"/>
              <a:gd name="connsiteY4" fmla="*/ 2191485 h 2724153"/>
              <a:gd name="connsiteX5" fmla="*/ 9558984 w 9770742"/>
              <a:gd name="connsiteY5" fmla="*/ 391262 h 2724153"/>
              <a:gd name="connsiteX6" fmla="*/ 9492310 w 9770742"/>
              <a:gd name="connsiteY6" fmla="*/ 1524735 h 2724153"/>
              <a:gd name="connsiteX7" fmla="*/ 7587308 w 9770742"/>
              <a:gd name="connsiteY7" fmla="*/ 2715359 h 2724153"/>
              <a:gd name="connsiteX8" fmla="*/ 4834585 w 9770742"/>
              <a:gd name="connsiteY8" fmla="*/ 1967649 h 2724153"/>
              <a:gd name="connsiteX9" fmla="*/ 1729436 w 9770742"/>
              <a:gd name="connsiteY9" fmla="*/ 205526 h 2724153"/>
              <a:gd name="connsiteX10" fmla="*/ 5411 w 9770742"/>
              <a:gd name="connsiteY10" fmla="*/ 653199 h 2724153"/>
              <a:gd name="connsiteX11" fmla="*/ 648 w 9770742"/>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914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59046"/>
              <a:gd name="connsiteY0" fmla="*/ 467462 h 2724153"/>
              <a:gd name="connsiteX1" fmla="*/ 1305573 w 9759046"/>
              <a:gd name="connsiteY1" fmla="*/ 737 h 2724153"/>
              <a:gd name="connsiteX2" fmla="*/ 3086749 w 9759046"/>
              <a:gd name="connsiteY2" fmla="*/ 453175 h 2724153"/>
              <a:gd name="connsiteX3" fmla="*/ 5306072 w 9759046"/>
              <a:gd name="connsiteY3" fmla="*/ 1848588 h 2724153"/>
              <a:gd name="connsiteX4" fmla="*/ 7577785 w 9759046"/>
              <a:gd name="connsiteY4" fmla="*/ 2153385 h 2724153"/>
              <a:gd name="connsiteX5" fmla="*/ 9558984 w 9759046"/>
              <a:gd name="connsiteY5" fmla="*/ 391262 h 2724153"/>
              <a:gd name="connsiteX6" fmla="*/ 9492310 w 9759046"/>
              <a:gd name="connsiteY6" fmla="*/ 1524735 h 2724153"/>
              <a:gd name="connsiteX7" fmla="*/ 7587308 w 9759046"/>
              <a:gd name="connsiteY7" fmla="*/ 2715359 h 2724153"/>
              <a:gd name="connsiteX8" fmla="*/ 4834585 w 9759046"/>
              <a:gd name="connsiteY8" fmla="*/ 1967649 h 2724153"/>
              <a:gd name="connsiteX9" fmla="*/ 1729436 w 9759046"/>
              <a:gd name="connsiteY9" fmla="*/ 205526 h 2724153"/>
              <a:gd name="connsiteX10" fmla="*/ 5411 w 9759046"/>
              <a:gd name="connsiteY10" fmla="*/ 653199 h 2724153"/>
              <a:gd name="connsiteX11" fmla="*/ 648 w 9759046"/>
              <a:gd name="connsiteY11" fmla="*/ 467462 h 2724153"/>
              <a:gd name="connsiteX0" fmla="*/ 648 w 9727849"/>
              <a:gd name="connsiteY0" fmla="*/ 467462 h 2724153"/>
              <a:gd name="connsiteX1" fmla="*/ 1305573 w 9727849"/>
              <a:gd name="connsiteY1" fmla="*/ 737 h 2724153"/>
              <a:gd name="connsiteX2" fmla="*/ 3086749 w 9727849"/>
              <a:gd name="connsiteY2" fmla="*/ 453175 h 2724153"/>
              <a:gd name="connsiteX3" fmla="*/ 5306072 w 9727849"/>
              <a:gd name="connsiteY3" fmla="*/ 1848588 h 2724153"/>
              <a:gd name="connsiteX4" fmla="*/ 7577785 w 9727849"/>
              <a:gd name="connsiteY4" fmla="*/ 2153385 h 2724153"/>
              <a:gd name="connsiteX5" fmla="*/ 9558984 w 9727849"/>
              <a:gd name="connsiteY5" fmla="*/ 391262 h 2724153"/>
              <a:gd name="connsiteX6" fmla="*/ 9492310 w 9727849"/>
              <a:gd name="connsiteY6" fmla="*/ 1524735 h 2724153"/>
              <a:gd name="connsiteX7" fmla="*/ 7587308 w 9727849"/>
              <a:gd name="connsiteY7" fmla="*/ 2715359 h 2724153"/>
              <a:gd name="connsiteX8" fmla="*/ 4834585 w 9727849"/>
              <a:gd name="connsiteY8" fmla="*/ 1967649 h 2724153"/>
              <a:gd name="connsiteX9" fmla="*/ 1729436 w 9727849"/>
              <a:gd name="connsiteY9" fmla="*/ 205526 h 2724153"/>
              <a:gd name="connsiteX10" fmla="*/ 5411 w 9727849"/>
              <a:gd name="connsiteY10" fmla="*/ 653199 h 2724153"/>
              <a:gd name="connsiteX11" fmla="*/ 648 w 9727849"/>
              <a:gd name="connsiteY11" fmla="*/ 467462 h 2724153"/>
              <a:gd name="connsiteX0" fmla="*/ 648 w 9727849"/>
              <a:gd name="connsiteY0" fmla="*/ 467727 h 2724418"/>
              <a:gd name="connsiteX1" fmla="*/ 1305573 w 9727849"/>
              <a:gd name="connsiteY1" fmla="*/ 1002 h 2724418"/>
              <a:gd name="connsiteX2" fmla="*/ 3086749 w 9727849"/>
              <a:gd name="connsiteY2" fmla="*/ 453440 h 2724418"/>
              <a:gd name="connsiteX3" fmla="*/ 5039372 w 9727849"/>
              <a:gd name="connsiteY3" fmla="*/ 1925053 h 2724418"/>
              <a:gd name="connsiteX4" fmla="*/ 7577785 w 9727849"/>
              <a:gd name="connsiteY4" fmla="*/ 2153650 h 2724418"/>
              <a:gd name="connsiteX5" fmla="*/ 9558984 w 9727849"/>
              <a:gd name="connsiteY5" fmla="*/ 391527 h 2724418"/>
              <a:gd name="connsiteX6" fmla="*/ 9492310 w 9727849"/>
              <a:gd name="connsiteY6" fmla="*/ 1525000 h 2724418"/>
              <a:gd name="connsiteX7" fmla="*/ 7587308 w 9727849"/>
              <a:gd name="connsiteY7" fmla="*/ 2715624 h 2724418"/>
              <a:gd name="connsiteX8" fmla="*/ 4834585 w 9727849"/>
              <a:gd name="connsiteY8" fmla="*/ 1967914 h 2724418"/>
              <a:gd name="connsiteX9" fmla="*/ 1729436 w 9727849"/>
              <a:gd name="connsiteY9" fmla="*/ 205791 h 2724418"/>
              <a:gd name="connsiteX10" fmla="*/ 5411 w 9727849"/>
              <a:gd name="connsiteY10" fmla="*/ 653464 h 2724418"/>
              <a:gd name="connsiteX11" fmla="*/ 648 w 9727849"/>
              <a:gd name="connsiteY11" fmla="*/ 467727 h 2724418"/>
              <a:gd name="connsiteX0" fmla="*/ 648 w 9727849"/>
              <a:gd name="connsiteY0" fmla="*/ 467727 h 2727836"/>
              <a:gd name="connsiteX1" fmla="*/ 1305573 w 9727849"/>
              <a:gd name="connsiteY1" fmla="*/ 1002 h 2727836"/>
              <a:gd name="connsiteX2" fmla="*/ 3086749 w 9727849"/>
              <a:gd name="connsiteY2" fmla="*/ 453440 h 2727836"/>
              <a:gd name="connsiteX3" fmla="*/ 5039372 w 9727849"/>
              <a:gd name="connsiteY3" fmla="*/ 1925053 h 2727836"/>
              <a:gd name="connsiteX4" fmla="*/ 7577785 w 9727849"/>
              <a:gd name="connsiteY4" fmla="*/ 2153650 h 2727836"/>
              <a:gd name="connsiteX5" fmla="*/ 9558984 w 9727849"/>
              <a:gd name="connsiteY5" fmla="*/ 391527 h 2727836"/>
              <a:gd name="connsiteX6" fmla="*/ 9492310 w 9727849"/>
              <a:gd name="connsiteY6" fmla="*/ 1525000 h 2727836"/>
              <a:gd name="connsiteX7" fmla="*/ 7587308 w 9727849"/>
              <a:gd name="connsiteY7" fmla="*/ 2715624 h 2727836"/>
              <a:gd name="connsiteX8" fmla="*/ 4844110 w 9727849"/>
              <a:gd name="connsiteY8" fmla="*/ 2025064 h 2727836"/>
              <a:gd name="connsiteX9" fmla="*/ 1729436 w 9727849"/>
              <a:gd name="connsiteY9" fmla="*/ 205791 h 2727836"/>
              <a:gd name="connsiteX10" fmla="*/ 5411 w 9727849"/>
              <a:gd name="connsiteY10" fmla="*/ 653464 h 2727836"/>
              <a:gd name="connsiteX11" fmla="*/ 648 w 9727849"/>
              <a:gd name="connsiteY11" fmla="*/ 467727 h 2727836"/>
              <a:gd name="connsiteX0" fmla="*/ 648 w 9727849"/>
              <a:gd name="connsiteY0" fmla="*/ 467727 h 2726341"/>
              <a:gd name="connsiteX1" fmla="*/ 1305573 w 9727849"/>
              <a:gd name="connsiteY1" fmla="*/ 1002 h 2726341"/>
              <a:gd name="connsiteX2" fmla="*/ 3086749 w 9727849"/>
              <a:gd name="connsiteY2" fmla="*/ 453440 h 2726341"/>
              <a:gd name="connsiteX3" fmla="*/ 5039372 w 9727849"/>
              <a:gd name="connsiteY3" fmla="*/ 1925053 h 2726341"/>
              <a:gd name="connsiteX4" fmla="*/ 7577785 w 9727849"/>
              <a:gd name="connsiteY4" fmla="*/ 2153650 h 2726341"/>
              <a:gd name="connsiteX5" fmla="*/ 9558984 w 9727849"/>
              <a:gd name="connsiteY5" fmla="*/ 391527 h 2726341"/>
              <a:gd name="connsiteX6" fmla="*/ 9492310 w 9727849"/>
              <a:gd name="connsiteY6" fmla="*/ 1525000 h 2726341"/>
              <a:gd name="connsiteX7" fmla="*/ 7587308 w 9727849"/>
              <a:gd name="connsiteY7" fmla="*/ 2715624 h 2726341"/>
              <a:gd name="connsiteX8" fmla="*/ 4844110 w 9727849"/>
              <a:gd name="connsiteY8" fmla="*/ 2025064 h 2726341"/>
              <a:gd name="connsiteX9" fmla="*/ 1653236 w 9727849"/>
              <a:gd name="connsiteY9" fmla="*/ 586791 h 2726341"/>
              <a:gd name="connsiteX10" fmla="*/ 5411 w 9727849"/>
              <a:gd name="connsiteY10" fmla="*/ 653464 h 2726341"/>
              <a:gd name="connsiteX11" fmla="*/ 648 w 9727849"/>
              <a:gd name="connsiteY11" fmla="*/ 467727 h 2726341"/>
              <a:gd name="connsiteX0" fmla="*/ 648 w 9727849"/>
              <a:gd name="connsiteY0" fmla="*/ 242027 h 2500641"/>
              <a:gd name="connsiteX1" fmla="*/ 1296048 w 9727849"/>
              <a:gd name="connsiteY1" fmla="*/ 13427 h 2500641"/>
              <a:gd name="connsiteX2" fmla="*/ 3086749 w 9727849"/>
              <a:gd name="connsiteY2" fmla="*/ 227740 h 2500641"/>
              <a:gd name="connsiteX3" fmla="*/ 5039372 w 9727849"/>
              <a:gd name="connsiteY3" fmla="*/ 1699353 h 2500641"/>
              <a:gd name="connsiteX4" fmla="*/ 7577785 w 9727849"/>
              <a:gd name="connsiteY4" fmla="*/ 1927950 h 2500641"/>
              <a:gd name="connsiteX5" fmla="*/ 9558984 w 9727849"/>
              <a:gd name="connsiteY5" fmla="*/ 165827 h 2500641"/>
              <a:gd name="connsiteX6" fmla="*/ 9492310 w 9727849"/>
              <a:gd name="connsiteY6" fmla="*/ 1299300 h 2500641"/>
              <a:gd name="connsiteX7" fmla="*/ 7587308 w 9727849"/>
              <a:gd name="connsiteY7" fmla="*/ 2489924 h 2500641"/>
              <a:gd name="connsiteX8" fmla="*/ 4844110 w 9727849"/>
              <a:gd name="connsiteY8" fmla="*/ 1799364 h 2500641"/>
              <a:gd name="connsiteX9" fmla="*/ 1653236 w 9727849"/>
              <a:gd name="connsiteY9" fmla="*/ 361091 h 2500641"/>
              <a:gd name="connsiteX10" fmla="*/ 5411 w 9727849"/>
              <a:gd name="connsiteY10" fmla="*/ 427764 h 2500641"/>
              <a:gd name="connsiteX11" fmla="*/ 648 w 9727849"/>
              <a:gd name="connsiteY11" fmla="*/ 242027 h 2500641"/>
              <a:gd name="connsiteX0" fmla="*/ 648 w 9727849"/>
              <a:gd name="connsiteY0" fmla="*/ 244507 h 2503121"/>
              <a:gd name="connsiteX1" fmla="*/ 1296048 w 9727849"/>
              <a:gd name="connsiteY1" fmla="*/ 15907 h 2503121"/>
              <a:gd name="connsiteX2" fmla="*/ 3086749 w 9727849"/>
              <a:gd name="connsiteY2" fmla="*/ 230220 h 2503121"/>
              <a:gd name="connsiteX3" fmla="*/ 5039372 w 9727849"/>
              <a:gd name="connsiteY3" fmla="*/ 1701833 h 2503121"/>
              <a:gd name="connsiteX4" fmla="*/ 7577785 w 9727849"/>
              <a:gd name="connsiteY4" fmla="*/ 1930430 h 2503121"/>
              <a:gd name="connsiteX5" fmla="*/ 9558984 w 9727849"/>
              <a:gd name="connsiteY5" fmla="*/ 168307 h 2503121"/>
              <a:gd name="connsiteX6" fmla="*/ 9492310 w 9727849"/>
              <a:gd name="connsiteY6" fmla="*/ 1301780 h 2503121"/>
              <a:gd name="connsiteX7" fmla="*/ 7587308 w 9727849"/>
              <a:gd name="connsiteY7" fmla="*/ 2492404 h 2503121"/>
              <a:gd name="connsiteX8" fmla="*/ 4844110 w 9727849"/>
              <a:gd name="connsiteY8" fmla="*/ 1801844 h 2503121"/>
              <a:gd name="connsiteX9" fmla="*/ 1653236 w 9727849"/>
              <a:gd name="connsiteY9" fmla="*/ 363571 h 2503121"/>
              <a:gd name="connsiteX10" fmla="*/ 5411 w 9727849"/>
              <a:gd name="connsiteY10" fmla="*/ 430244 h 2503121"/>
              <a:gd name="connsiteX11" fmla="*/ 648 w 9727849"/>
              <a:gd name="connsiteY11" fmla="*/ 244507 h 2503121"/>
              <a:gd name="connsiteX0" fmla="*/ 648 w 9727849"/>
              <a:gd name="connsiteY0" fmla="*/ 167412 h 2426026"/>
              <a:gd name="connsiteX1" fmla="*/ 3086749 w 9727849"/>
              <a:gd name="connsiteY1" fmla="*/ 153125 h 2426026"/>
              <a:gd name="connsiteX2" fmla="*/ 5039372 w 9727849"/>
              <a:gd name="connsiteY2" fmla="*/ 1624738 h 2426026"/>
              <a:gd name="connsiteX3" fmla="*/ 7577785 w 9727849"/>
              <a:gd name="connsiteY3" fmla="*/ 1853335 h 2426026"/>
              <a:gd name="connsiteX4" fmla="*/ 9558984 w 9727849"/>
              <a:gd name="connsiteY4" fmla="*/ 91212 h 2426026"/>
              <a:gd name="connsiteX5" fmla="*/ 9492310 w 9727849"/>
              <a:gd name="connsiteY5" fmla="*/ 1224685 h 2426026"/>
              <a:gd name="connsiteX6" fmla="*/ 7587308 w 9727849"/>
              <a:gd name="connsiteY6" fmla="*/ 2415309 h 2426026"/>
              <a:gd name="connsiteX7" fmla="*/ 4844110 w 9727849"/>
              <a:gd name="connsiteY7" fmla="*/ 1724749 h 2426026"/>
              <a:gd name="connsiteX8" fmla="*/ 1653236 w 9727849"/>
              <a:gd name="connsiteY8" fmla="*/ 286476 h 2426026"/>
              <a:gd name="connsiteX9" fmla="*/ 5411 w 9727849"/>
              <a:gd name="connsiteY9" fmla="*/ 353149 h 2426026"/>
              <a:gd name="connsiteX10" fmla="*/ 648 w 9727849"/>
              <a:gd name="connsiteY10" fmla="*/ 167412 h 2426026"/>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3086749 w 9727849"/>
              <a:gd name="connsiteY1" fmla="*/ 15312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167412 h 2424841"/>
              <a:gd name="connsiteX1" fmla="*/ 2772424 w 9727849"/>
              <a:gd name="connsiteY1" fmla="*/ 476975 h 2424841"/>
              <a:gd name="connsiteX2" fmla="*/ 5039372 w 9727849"/>
              <a:gd name="connsiteY2" fmla="*/ 1624738 h 2424841"/>
              <a:gd name="connsiteX3" fmla="*/ 7577785 w 9727849"/>
              <a:gd name="connsiteY3" fmla="*/ 1853335 h 2424841"/>
              <a:gd name="connsiteX4" fmla="*/ 9558984 w 9727849"/>
              <a:gd name="connsiteY4" fmla="*/ 91212 h 2424841"/>
              <a:gd name="connsiteX5" fmla="*/ 9492310 w 9727849"/>
              <a:gd name="connsiteY5" fmla="*/ 1224685 h 2424841"/>
              <a:gd name="connsiteX6" fmla="*/ 7587308 w 9727849"/>
              <a:gd name="connsiteY6" fmla="*/ 2415309 h 2424841"/>
              <a:gd name="connsiteX7" fmla="*/ 4844110 w 9727849"/>
              <a:gd name="connsiteY7" fmla="*/ 1724749 h 2424841"/>
              <a:gd name="connsiteX8" fmla="*/ 2672411 w 9727849"/>
              <a:gd name="connsiteY8" fmla="*/ 667476 h 2424841"/>
              <a:gd name="connsiteX9" fmla="*/ 5411 w 9727849"/>
              <a:gd name="connsiteY9" fmla="*/ 353149 h 2424841"/>
              <a:gd name="connsiteX10" fmla="*/ 648 w 9727849"/>
              <a:gd name="connsiteY10" fmla="*/ 167412 h 2424841"/>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484444"/>
              <a:gd name="connsiteX1" fmla="*/ 2772424 w 9727849"/>
              <a:gd name="connsiteY1" fmla="*/ 536578 h 2484444"/>
              <a:gd name="connsiteX2" fmla="*/ 5039372 w 9727849"/>
              <a:gd name="connsiteY2" fmla="*/ 1684341 h 2484444"/>
              <a:gd name="connsiteX3" fmla="*/ 7577785 w 9727849"/>
              <a:gd name="connsiteY3" fmla="*/ 1912938 h 2484444"/>
              <a:gd name="connsiteX4" fmla="*/ 9558984 w 9727849"/>
              <a:gd name="connsiteY4" fmla="*/ 150815 h 2484444"/>
              <a:gd name="connsiteX5" fmla="*/ 9492310 w 9727849"/>
              <a:gd name="connsiteY5" fmla="*/ 1284288 h 2484444"/>
              <a:gd name="connsiteX6" fmla="*/ 7587308 w 9727849"/>
              <a:gd name="connsiteY6" fmla="*/ 2474912 h 2484444"/>
              <a:gd name="connsiteX7" fmla="*/ 4844110 w 9727849"/>
              <a:gd name="connsiteY7" fmla="*/ 1784352 h 2484444"/>
              <a:gd name="connsiteX8" fmla="*/ 2672411 w 9727849"/>
              <a:gd name="connsiteY8" fmla="*/ 727079 h 2484444"/>
              <a:gd name="connsiteX9" fmla="*/ 5411 w 9727849"/>
              <a:gd name="connsiteY9" fmla="*/ 412752 h 2484444"/>
              <a:gd name="connsiteX10" fmla="*/ 648 w 9727849"/>
              <a:gd name="connsiteY10" fmla="*/ 227015 h 2484444"/>
              <a:gd name="connsiteX0" fmla="*/ 648 w 9727849"/>
              <a:gd name="connsiteY0" fmla="*/ 227015 h 2520183"/>
              <a:gd name="connsiteX1" fmla="*/ 2772424 w 9727849"/>
              <a:gd name="connsiteY1" fmla="*/ 536578 h 2520183"/>
              <a:gd name="connsiteX2" fmla="*/ 5039372 w 9727849"/>
              <a:gd name="connsiteY2" fmla="*/ 1684341 h 2520183"/>
              <a:gd name="connsiteX3" fmla="*/ 7577785 w 9727849"/>
              <a:gd name="connsiteY3" fmla="*/ 1912938 h 2520183"/>
              <a:gd name="connsiteX4" fmla="*/ 9558984 w 9727849"/>
              <a:gd name="connsiteY4" fmla="*/ 150815 h 2520183"/>
              <a:gd name="connsiteX5" fmla="*/ 9492310 w 9727849"/>
              <a:gd name="connsiteY5" fmla="*/ 1284288 h 2520183"/>
              <a:gd name="connsiteX6" fmla="*/ 7587308 w 9727849"/>
              <a:gd name="connsiteY6" fmla="*/ 2474912 h 2520183"/>
              <a:gd name="connsiteX7" fmla="*/ 4844110 w 9727849"/>
              <a:gd name="connsiteY7" fmla="*/ 1784352 h 2520183"/>
              <a:gd name="connsiteX8" fmla="*/ 2672411 w 9727849"/>
              <a:gd name="connsiteY8" fmla="*/ 727079 h 2520183"/>
              <a:gd name="connsiteX9" fmla="*/ 5411 w 9727849"/>
              <a:gd name="connsiteY9" fmla="*/ 412752 h 2520183"/>
              <a:gd name="connsiteX10" fmla="*/ 648 w 9727849"/>
              <a:gd name="connsiteY10" fmla="*/ 227015 h 2520183"/>
              <a:gd name="connsiteX0" fmla="*/ 648 w 9743766"/>
              <a:gd name="connsiteY0" fmla="*/ 227015 h 2483978"/>
              <a:gd name="connsiteX1" fmla="*/ 2772424 w 9743766"/>
              <a:gd name="connsiteY1" fmla="*/ 536578 h 2483978"/>
              <a:gd name="connsiteX2" fmla="*/ 5039372 w 9743766"/>
              <a:gd name="connsiteY2" fmla="*/ 1684341 h 2483978"/>
              <a:gd name="connsiteX3" fmla="*/ 7577785 w 9743766"/>
              <a:gd name="connsiteY3" fmla="*/ 1912938 h 2483978"/>
              <a:gd name="connsiteX4" fmla="*/ 9558984 w 9743766"/>
              <a:gd name="connsiteY4" fmla="*/ 150815 h 2483978"/>
              <a:gd name="connsiteX5" fmla="*/ 9492310 w 9743766"/>
              <a:gd name="connsiteY5" fmla="*/ 1284288 h 2483978"/>
              <a:gd name="connsiteX6" fmla="*/ 7530158 w 9743766"/>
              <a:gd name="connsiteY6" fmla="*/ 2436812 h 2483978"/>
              <a:gd name="connsiteX7" fmla="*/ 4844110 w 9743766"/>
              <a:gd name="connsiteY7" fmla="*/ 1784352 h 2483978"/>
              <a:gd name="connsiteX8" fmla="*/ 2672411 w 9743766"/>
              <a:gd name="connsiteY8" fmla="*/ 727079 h 2483978"/>
              <a:gd name="connsiteX9" fmla="*/ 5411 w 9743766"/>
              <a:gd name="connsiteY9" fmla="*/ 412752 h 2483978"/>
              <a:gd name="connsiteX10" fmla="*/ 648 w 9743766"/>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86890"/>
              <a:gd name="connsiteY0" fmla="*/ 227015 h 2483978"/>
              <a:gd name="connsiteX1" fmla="*/ 2772424 w 9786890"/>
              <a:gd name="connsiteY1" fmla="*/ 536578 h 2483978"/>
              <a:gd name="connsiteX2" fmla="*/ 5039372 w 9786890"/>
              <a:gd name="connsiteY2" fmla="*/ 1684341 h 2483978"/>
              <a:gd name="connsiteX3" fmla="*/ 7387285 w 9786890"/>
              <a:gd name="connsiteY3" fmla="*/ 1989138 h 2483978"/>
              <a:gd name="connsiteX4" fmla="*/ 9558984 w 9786890"/>
              <a:gd name="connsiteY4" fmla="*/ 150815 h 2483978"/>
              <a:gd name="connsiteX5" fmla="*/ 9492310 w 9786890"/>
              <a:gd name="connsiteY5" fmla="*/ 1284288 h 2483978"/>
              <a:gd name="connsiteX6" fmla="*/ 7530158 w 9786890"/>
              <a:gd name="connsiteY6" fmla="*/ 2436812 h 2483978"/>
              <a:gd name="connsiteX7" fmla="*/ 4844110 w 9786890"/>
              <a:gd name="connsiteY7" fmla="*/ 1784352 h 2483978"/>
              <a:gd name="connsiteX8" fmla="*/ 2672411 w 9786890"/>
              <a:gd name="connsiteY8" fmla="*/ 727079 h 2483978"/>
              <a:gd name="connsiteX9" fmla="*/ 5411 w 9786890"/>
              <a:gd name="connsiteY9" fmla="*/ 412752 h 2483978"/>
              <a:gd name="connsiteX10" fmla="*/ 648 w 9786890"/>
              <a:gd name="connsiteY10" fmla="*/ 227015 h 2483978"/>
              <a:gd name="connsiteX0" fmla="*/ 648 w 9752432"/>
              <a:gd name="connsiteY0" fmla="*/ 228677 h 2485640"/>
              <a:gd name="connsiteX1" fmla="*/ 2772424 w 9752432"/>
              <a:gd name="connsiteY1" fmla="*/ 538240 h 2485640"/>
              <a:gd name="connsiteX2" fmla="*/ 5039372 w 9752432"/>
              <a:gd name="connsiteY2" fmla="*/ 1686003 h 2485640"/>
              <a:gd name="connsiteX3" fmla="*/ 7387285 w 9752432"/>
              <a:gd name="connsiteY3" fmla="*/ 1990800 h 2485640"/>
              <a:gd name="connsiteX4" fmla="*/ 9558984 w 9752432"/>
              <a:gd name="connsiteY4" fmla="*/ 152477 h 2485640"/>
              <a:gd name="connsiteX5" fmla="*/ 9492310 w 9752432"/>
              <a:gd name="connsiteY5" fmla="*/ 1285950 h 2485640"/>
              <a:gd name="connsiteX6" fmla="*/ 7530158 w 9752432"/>
              <a:gd name="connsiteY6" fmla="*/ 2438474 h 2485640"/>
              <a:gd name="connsiteX7" fmla="*/ 4844110 w 9752432"/>
              <a:gd name="connsiteY7" fmla="*/ 1786014 h 2485640"/>
              <a:gd name="connsiteX8" fmla="*/ 2672411 w 9752432"/>
              <a:gd name="connsiteY8" fmla="*/ 728741 h 2485640"/>
              <a:gd name="connsiteX9" fmla="*/ 5411 w 9752432"/>
              <a:gd name="connsiteY9" fmla="*/ 414414 h 2485640"/>
              <a:gd name="connsiteX10" fmla="*/ 648 w 9752432"/>
              <a:gd name="connsiteY10" fmla="*/ 228677 h 2485640"/>
              <a:gd name="connsiteX0" fmla="*/ 648 w 9756403"/>
              <a:gd name="connsiteY0" fmla="*/ 228431 h 2467351"/>
              <a:gd name="connsiteX1" fmla="*/ 2772424 w 9756403"/>
              <a:gd name="connsiteY1" fmla="*/ 537994 h 2467351"/>
              <a:gd name="connsiteX2" fmla="*/ 5039372 w 9756403"/>
              <a:gd name="connsiteY2" fmla="*/ 1685757 h 2467351"/>
              <a:gd name="connsiteX3" fmla="*/ 7387285 w 9756403"/>
              <a:gd name="connsiteY3" fmla="*/ 1990554 h 2467351"/>
              <a:gd name="connsiteX4" fmla="*/ 9558984 w 9756403"/>
              <a:gd name="connsiteY4" fmla="*/ 152231 h 2467351"/>
              <a:gd name="connsiteX5" fmla="*/ 9492310 w 9756403"/>
              <a:gd name="connsiteY5" fmla="*/ 1285704 h 2467351"/>
              <a:gd name="connsiteX6" fmla="*/ 7463483 w 9756403"/>
              <a:gd name="connsiteY6" fmla="*/ 2419178 h 2467351"/>
              <a:gd name="connsiteX7" fmla="*/ 4844110 w 9756403"/>
              <a:gd name="connsiteY7" fmla="*/ 1785768 h 2467351"/>
              <a:gd name="connsiteX8" fmla="*/ 2672411 w 9756403"/>
              <a:gd name="connsiteY8" fmla="*/ 728495 h 2467351"/>
              <a:gd name="connsiteX9" fmla="*/ 5411 w 9756403"/>
              <a:gd name="connsiteY9" fmla="*/ 414168 h 2467351"/>
              <a:gd name="connsiteX10" fmla="*/ 648 w 9756403"/>
              <a:gd name="connsiteY10" fmla="*/ 228431 h 2467351"/>
              <a:gd name="connsiteX0" fmla="*/ 648 w 9756403"/>
              <a:gd name="connsiteY0" fmla="*/ 228431 h 2438719"/>
              <a:gd name="connsiteX1" fmla="*/ 2772424 w 9756403"/>
              <a:gd name="connsiteY1" fmla="*/ 537994 h 2438719"/>
              <a:gd name="connsiteX2" fmla="*/ 5039372 w 9756403"/>
              <a:gd name="connsiteY2" fmla="*/ 1685757 h 2438719"/>
              <a:gd name="connsiteX3" fmla="*/ 7387285 w 9756403"/>
              <a:gd name="connsiteY3" fmla="*/ 1990554 h 2438719"/>
              <a:gd name="connsiteX4" fmla="*/ 9558984 w 9756403"/>
              <a:gd name="connsiteY4" fmla="*/ 152231 h 2438719"/>
              <a:gd name="connsiteX5" fmla="*/ 9492310 w 9756403"/>
              <a:gd name="connsiteY5" fmla="*/ 1285704 h 2438719"/>
              <a:gd name="connsiteX6" fmla="*/ 7463483 w 9756403"/>
              <a:gd name="connsiteY6" fmla="*/ 2419178 h 2438719"/>
              <a:gd name="connsiteX7" fmla="*/ 4844110 w 9756403"/>
              <a:gd name="connsiteY7" fmla="*/ 1785768 h 2438719"/>
              <a:gd name="connsiteX8" fmla="*/ 2672411 w 9756403"/>
              <a:gd name="connsiteY8" fmla="*/ 728495 h 2438719"/>
              <a:gd name="connsiteX9" fmla="*/ 5411 w 9756403"/>
              <a:gd name="connsiteY9" fmla="*/ 414168 h 2438719"/>
              <a:gd name="connsiteX10" fmla="*/ 648 w 9756403"/>
              <a:gd name="connsiteY10" fmla="*/ 228431 h 2438719"/>
              <a:gd name="connsiteX0" fmla="*/ 648 w 9756403"/>
              <a:gd name="connsiteY0" fmla="*/ 228677 h 2457490"/>
              <a:gd name="connsiteX1" fmla="*/ 2772424 w 9756403"/>
              <a:gd name="connsiteY1" fmla="*/ 538240 h 2457490"/>
              <a:gd name="connsiteX2" fmla="*/ 5039372 w 9756403"/>
              <a:gd name="connsiteY2" fmla="*/ 1686003 h 2457490"/>
              <a:gd name="connsiteX3" fmla="*/ 7387285 w 9756403"/>
              <a:gd name="connsiteY3" fmla="*/ 1990800 h 2457490"/>
              <a:gd name="connsiteX4" fmla="*/ 9558984 w 9756403"/>
              <a:gd name="connsiteY4" fmla="*/ 152477 h 2457490"/>
              <a:gd name="connsiteX5" fmla="*/ 9492310 w 9756403"/>
              <a:gd name="connsiteY5" fmla="*/ 1285950 h 2457490"/>
              <a:gd name="connsiteX6" fmla="*/ 7463483 w 9756403"/>
              <a:gd name="connsiteY6" fmla="*/ 2438474 h 2457490"/>
              <a:gd name="connsiteX7" fmla="*/ 4844110 w 9756403"/>
              <a:gd name="connsiteY7" fmla="*/ 1786014 h 2457490"/>
              <a:gd name="connsiteX8" fmla="*/ 2672411 w 9756403"/>
              <a:gd name="connsiteY8" fmla="*/ 728741 h 2457490"/>
              <a:gd name="connsiteX9" fmla="*/ 5411 w 9756403"/>
              <a:gd name="connsiteY9" fmla="*/ 414414 h 2457490"/>
              <a:gd name="connsiteX10" fmla="*/ 648 w 9756403"/>
              <a:gd name="connsiteY10" fmla="*/ 228677 h 2457490"/>
              <a:gd name="connsiteX0" fmla="*/ 648 w 9756403"/>
              <a:gd name="connsiteY0" fmla="*/ 228677 h 2458174"/>
              <a:gd name="connsiteX1" fmla="*/ 2772424 w 9756403"/>
              <a:gd name="connsiteY1" fmla="*/ 538240 h 2458174"/>
              <a:gd name="connsiteX2" fmla="*/ 5039372 w 9756403"/>
              <a:gd name="connsiteY2" fmla="*/ 1686003 h 2458174"/>
              <a:gd name="connsiteX3" fmla="*/ 7387285 w 9756403"/>
              <a:gd name="connsiteY3" fmla="*/ 1990800 h 2458174"/>
              <a:gd name="connsiteX4" fmla="*/ 9558984 w 9756403"/>
              <a:gd name="connsiteY4" fmla="*/ 152477 h 2458174"/>
              <a:gd name="connsiteX5" fmla="*/ 9492310 w 9756403"/>
              <a:gd name="connsiteY5" fmla="*/ 1285950 h 2458174"/>
              <a:gd name="connsiteX6" fmla="*/ 7463483 w 9756403"/>
              <a:gd name="connsiteY6" fmla="*/ 2438474 h 2458174"/>
              <a:gd name="connsiteX7" fmla="*/ 4815535 w 9756403"/>
              <a:gd name="connsiteY7" fmla="*/ 1919364 h 2458174"/>
              <a:gd name="connsiteX8" fmla="*/ 2672411 w 9756403"/>
              <a:gd name="connsiteY8" fmla="*/ 728741 h 2458174"/>
              <a:gd name="connsiteX9" fmla="*/ 5411 w 9756403"/>
              <a:gd name="connsiteY9" fmla="*/ 414414 h 2458174"/>
              <a:gd name="connsiteX10" fmla="*/ 648 w 9756403"/>
              <a:gd name="connsiteY10" fmla="*/ 228677 h 2458174"/>
              <a:gd name="connsiteX0" fmla="*/ 648 w 9756403"/>
              <a:gd name="connsiteY0" fmla="*/ 228677 h 2466505"/>
              <a:gd name="connsiteX1" fmla="*/ 2772424 w 9756403"/>
              <a:gd name="connsiteY1" fmla="*/ 538240 h 2466505"/>
              <a:gd name="connsiteX2" fmla="*/ 5039372 w 9756403"/>
              <a:gd name="connsiteY2" fmla="*/ 1686003 h 2466505"/>
              <a:gd name="connsiteX3" fmla="*/ 7387285 w 9756403"/>
              <a:gd name="connsiteY3" fmla="*/ 1990800 h 2466505"/>
              <a:gd name="connsiteX4" fmla="*/ 9558984 w 9756403"/>
              <a:gd name="connsiteY4" fmla="*/ 152477 h 2466505"/>
              <a:gd name="connsiteX5" fmla="*/ 9492310 w 9756403"/>
              <a:gd name="connsiteY5" fmla="*/ 1285950 h 2466505"/>
              <a:gd name="connsiteX6" fmla="*/ 7463483 w 9756403"/>
              <a:gd name="connsiteY6" fmla="*/ 2438474 h 2466505"/>
              <a:gd name="connsiteX7" fmla="*/ 4815535 w 9756403"/>
              <a:gd name="connsiteY7" fmla="*/ 1919364 h 2466505"/>
              <a:gd name="connsiteX8" fmla="*/ 2672411 w 9756403"/>
              <a:gd name="connsiteY8" fmla="*/ 728741 h 2466505"/>
              <a:gd name="connsiteX9" fmla="*/ 5411 w 9756403"/>
              <a:gd name="connsiteY9" fmla="*/ 414414 h 2466505"/>
              <a:gd name="connsiteX10" fmla="*/ 648 w 9756403"/>
              <a:gd name="connsiteY10" fmla="*/ 228677 h 2466505"/>
              <a:gd name="connsiteX0" fmla="*/ 648 w 9756403"/>
              <a:gd name="connsiteY0" fmla="*/ 228677 h 2462642"/>
              <a:gd name="connsiteX1" fmla="*/ 2772424 w 9756403"/>
              <a:gd name="connsiteY1" fmla="*/ 538240 h 2462642"/>
              <a:gd name="connsiteX2" fmla="*/ 5039372 w 9756403"/>
              <a:gd name="connsiteY2" fmla="*/ 1686003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28677 h 2462642"/>
              <a:gd name="connsiteX1" fmla="*/ 2772424 w 9756403"/>
              <a:gd name="connsiteY1" fmla="*/ 538240 h 2462642"/>
              <a:gd name="connsiteX2" fmla="*/ 4925072 w 9756403"/>
              <a:gd name="connsiteY2" fmla="*/ 1714578 h 2462642"/>
              <a:gd name="connsiteX3" fmla="*/ 7387285 w 9756403"/>
              <a:gd name="connsiteY3" fmla="*/ 1990800 h 2462642"/>
              <a:gd name="connsiteX4" fmla="*/ 9558984 w 9756403"/>
              <a:gd name="connsiteY4" fmla="*/ 152477 h 2462642"/>
              <a:gd name="connsiteX5" fmla="*/ 9492310 w 9756403"/>
              <a:gd name="connsiteY5" fmla="*/ 1285950 h 2462642"/>
              <a:gd name="connsiteX6" fmla="*/ 7463483 w 9756403"/>
              <a:gd name="connsiteY6" fmla="*/ 2438474 h 2462642"/>
              <a:gd name="connsiteX7" fmla="*/ 4834585 w 9756403"/>
              <a:gd name="connsiteY7" fmla="*/ 1890789 h 2462642"/>
              <a:gd name="connsiteX8" fmla="*/ 2672411 w 9756403"/>
              <a:gd name="connsiteY8" fmla="*/ 728741 h 2462642"/>
              <a:gd name="connsiteX9" fmla="*/ 5411 w 9756403"/>
              <a:gd name="connsiteY9" fmla="*/ 414414 h 2462642"/>
              <a:gd name="connsiteX10" fmla="*/ 648 w 9756403"/>
              <a:gd name="connsiteY10" fmla="*/ 228677 h 2462642"/>
              <a:gd name="connsiteX0" fmla="*/ 648 w 9756403"/>
              <a:gd name="connsiteY0" fmla="*/ 263347 h 2497312"/>
              <a:gd name="connsiteX1" fmla="*/ 2229499 w 9756403"/>
              <a:gd name="connsiteY1" fmla="*/ 296685 h 2497312"/>
              <a:gd name="connsiteX2" fmla="*/ 4925072 w 9756403"/>
              <a:gd name="connsiteY2" fmla="*/ 1749248 h 2497312"/>
              <a:gd name="connsiteX3" fmla="*/ 7387285 w 9756403"/>
              <a:gd name="connsiteY3" fmla="*/ 2025470 h 2497312"/>
              <a:gd name="connsiteX4" fmla="*/ 9558984 w 9756403"/>
              <a:gd name="connsiteY4" fmla="*/ 187147 h 2497312"/>
              <a:gd name="connsiteX5" fmla="*/ 9492310 w 9756403"/>
              <a:gd name="connsiteY5" fmla="*/ 1320620 h 2497312"/>
              <a:gd name="connsiteX6" fmla="*/ 7463483 w 9756403"/>
              <a:gd name="connsiteY6" fmla="*/ 2473144 h 2497312"/>
              <a:gd name="connsiteX7" fmla="*/ 4834585 w 9756403"/>
              <a:gd name="connsiteY7" fmla="*/ 1925459 h 2497312"/>
              <a:gd name="connsiteX8" fmla="*/ 2672411 w 9756403"/>
              <a:gd name="connsiteY8" fmla="*/ 763411 h 2497312"/>
              <a:gd name="connsiteX9" fmla="*/ 5411 w 9756403"/>
              <a:gd name="connsiteY9" fmla="*/ 449084 h 2497312"/>
              <a:gd name="connsiteX10" fmla="*/ 648 w 9756403"/>
              <a:gd name="connsiteY10" fmla="*/ 263347 h 2497312"/>
              <a:gd name="connsiteX0" fmla="*/ 648 w 9756403"/>
              <a:gd name="connsiteY0" fmla="*/ 231938 h 2465903"/>
              <a:gd name="connsiteX1" fmla="*/ 2229499 w 9756403"/>
              <a:gd name="connsiteY1" fmla="*/ 265276 h 2465903"/>
              <a:gd name="connsiteX2" fmla="*/ 4925072 w 9756403"/>
              <a:gd name="connsiteY2" fmla="*/ 1717839 h 2465903"/>
              <a:gd name="connsiteX3" fmla="*/ 7387285 w 9756403"/>
              <a:gd name="connsiteY3" fmla="*/ 1994061 h 2465903"/>
              <a:gd name="connsiteX4" fmla="*/ 9558984 w 9756403"/>
              <a:gd name="connsiteY4" fmla="*/ 155738 h 2465903"/>
              <a:gd name="connsiteX5" fmla="*/ 9492310 w 9756403"/>
              <a:gd name="connsiteY5" fmla="*/ 1289211 h 2465903"/>
              <a:gd name="connsiteX6" fmla="*/ 7463483 w 9756403"/>
              <a:gd name="connsiteY6" fmla="*/ 2441735 h 2465903"/>
              <a:gd name="connsiteX7" fmla="*/ 4834585 w 9756403"/>
              <a:gd name="connsiteY7" fmla="*/ 1894050 h 2465903"/>
              <a:gd name="connsiteX8" fmla="*/ 2672411 w 9756403"/>
              <a:gd name="connsiteY8" fmla="*/ 732002 h 2465903"/>
              <a:gd name="connsiteX9" fmla="*/ 5411 w 9756403"/>
              <a:gd name="connsiteY9" fmla="*/ 417675 h 2465903"/>
              <a:gd name="connsiteX10" fmla="*/ 648 w 9756403"/>
              <a:gd name="connsiteY10" fmla="*/ 231938 h 2465903"/>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31938 h 2460940"/>
              <a:gd name="connsiteX1" fmla="*/ 2229499 w 9756403"/>
              <a:gd name="connsiteY1" fmla="*/ 265276 h 2460940"/>
              <a:gd name="connsiteX2" fmla="*/ 4925072 w 9756403"/>
              <a:gd name="connsiteY2" fmla="*/ 1717839 h 2460940"/>
              <a:gd name="connsiteX3" fmla="*/ 7387285 w 9756403"/>
              <a:gd name="connsiteY3" fmla="*/ 1994061 h 2460940"/>
              <a:gd name="connsiteX4" fmla="*/ 9558984 w 9756403"/>
              <a:gd name="connsiteY4" fmla="*/ 155738 h 2460940"/>
              <a:gd name="connsiteX5" fmla="*/ 9492310 w 9756403"/>
              <a:gd name="connsiteY5" fmla="*/ 1289211 h 2460940"/>
              <a:gd name="connsiteX6" fmla="*/ 7463483 w 9756403"/>
              <a:gd name="connsiteY6" fmla="*/ 2441735 h 2460940"/>
              <a:gd name="connsiteX7" fmla="*/ 4834585 w 9756403"/>
              <a:gd name="connsiteY7" fmla="*/ 1894050 h 2460940"/>
              <a:gd name="connsiteX8" fmla="*/ 2196161 w 9756403"/>
              <a:gd name="connsiteY8" fmla="*/ 427202 h 2460940"/>
              <a:gd name="connsiteX9" fmla="*/ 5411 w 9756403"/>
              <a:gd name="connsiteY9" fmla="*/ 417675 h 2460940"/>
              <a:gd name="connsiteX10" fmla="*/ 648 w 9756403"/>
              <a:gd name="connsiteY10" fmla="*/ 231938 h 2460940"/>
              <a:gd name="connsiteX0" fmla="*/ 648 w 9756403"/>
              <a:gd name="connsiteY0" fmla="*/ 2286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286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29499 w 9756403"/>
              <a:gd name="connsiteY1" fmla="*/ 26201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680"/>
              <a:gd name="connsiteX1" fmla="*/ 2267599 w 9756403"/>
              <a:gd name="connsiteY1" fmla="*/ 281066 h 2457680"/>
              <a:gd name="connsiteX2" fmla="*/ 4925072 w 9756403"/>
              <a:gd name="connsiteY2" fmla="*/ 1714579 h 2457680"/>
              <a:gd name="connsiteX3" fmla="*/ 7387285 w 9756403"/>
              <a:gd name="connsiteY3" fmla="*/ 1990801 h 2457680"/>
              <a:gd name="connsiteX4" fmla="*/ 9558984 w 9756403"/>
              <a:gd name="connsiteY4" fmla="*/ 152478 h 2457680"/>
              <a:gd name="connsiteX5" fmla="*/ 9492310 w 9756403"/>
              <a:gd name="connsiteY5" fmla="*/ 1285951 h 2457680"/>
              <a:gd name="connsiteX6" fmla="*/ 7463483 w 9756403"/>
              <a:gd name="connsiteY6" fmla="*/ 2438475 h 2457680"/>
              <a:gd name="connsiteX7" fmla="*/ 4834585 w 9756403"/>
              <a:gd name="connsiteY7" fmla="*/ 1890790 h 2457680"/>
              <a:gd name="connsiteX8" fmla="*/ 2196161 w 9756403"/>
              <a:gd name="connsiteY8" fmla="*/ 423942 h 2457680"/>
              <a:gd name="connsiteX9" fmla="*/ 5411 w 9756403"/>
              <a:gd name="connsiteY9" fmla="*/ 414415 h 2457680"/>
              <a:gd name="connsiteX10" fmla="*/ 648 w 9756403"/>
              <a:gd name="connsiteY10" fmla="*/ 266778 h 245768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7750"/>
              <a:gd name="connsiteX1" fmla="*/ 2267599 w 9756403"/>
              <a:gd name="connsiteY1" fmla="*/ 281066 h 2457750"/>
              <a:gd name="connsiteX2" fmla="*/ 4925072 w 9756403"/>
              <a:gd name="connsiteY2" fmla="*/ 1714579 h 2457750"/>
              <a:gd name="connsiteX3" fmla="*/ 7387285 w 9756403"/>
              <a:gd name="connsiteY3" fmla="*/ 1990801 h 2457750"/>
              <a:gd name="connsiteX4" fmla="*/ 9558984 w 9756403"/>
              <a:gd name="connsiteY4" fmla="*/ 152478 h 2457750"/>
              <a:gd name="connsiteX5" fmla="*/ 9492310 w 9756403"/>
              <a:gd name="connsiteY5" fmla="*/ 1285951 h 2457750"/>
              <a:gd name="connsiteX6" fmla="*/ 7463483 w 9756403"/>
              <a:gd name="connsiteY6" fmla="*/ 2438475 h 2457750"/>
              <a:gd name="connsiteX7" fmla="*/ 4834585 w 9756403"/>
              <a:gd name="connsiteY7" fmla="*/ 1890790 h 2457750"/>
              <a:gd name="connsiteX8" fmla="*/ 2215211 w 9756403"/>
              <a:gd name="connsiteY8" fmla="*/ 414417 h 2457750"/>
              <a:gd name="connsiteX9" fmla="*/ 5411 w 9756403"/>
              <a:gd name="connsiteY9" fmla="*/ 414415 h 2457750"/>
              <a:gd name="connsiteX10" fmla="*/ 648 w 9756403"/>
              <a:gd name="connsiteY10" fmla="*/ 266778 h 2457750"/>
              <a:gd name="connsiteX0" fmla="*/ 648 w 9756403"/>
              <a:gd name="connsiteY0" fmla="*/ 266778 h 2459652"/>
              <a:gd name="connsiteX1" fmla="*/ 2267599 w 9756403"/>
              <a:gd name="connsiteY1" fmla="*/ 281066 h 2459652"/>
              <a:gd name="connsiteX2" fmla="*/ 4925072 w 9756403"/>
              <a:gd name="connsiteY2" fmla="*/ 1714579 h 2459652"/>
              <a:gd name="connsiteX3" fmla="*/ 7387285 w 9756403"/>
              <a:gd name="connsiteY3" fmla="*/ 1990801 h 2459652"/>
              <a:gd name="connsiteX4" fmla="*/ 9558984 w 9756403"/>
              <a:gd name="connsiteY4" fmla="*/ 152478 h 2459652"/>
              <a:gd name="connsiteX5" fmla="*/ 9492310 w 9756403"/>
              <a:gd name="connsiteY5" fmla="*/ 1285951 h 2459652"/>
              <a:gd name="connsiteX6" fmla="*/ 7463483 w 9756403"/>
              <a:gd name="connsiteY6" fmla="*/ 2438475 h 2459652"/>
              <a:gd name="connsiteX7" fmla="*/ 4872685 w 9756403"/>
              <a:gd name="connsiteY7" fmla="*/ 1909840 h 2459652"/>
              <a:gd name="connsiteX8" fmla="*/ 2215211 w 9756403"/>
              <a:gd name="connsiteY8" fmla="*/ 414417 h 2459652"/>
              <a:gd name="connsiteX9" fmla="*/ 5411 w 9756403"/>
              <a:gd name="connsiteY9" fmla="*/ 414415 h 2459652"/>
              <a:gd name="connsiteX10" fmla="*/ 648 w 9756403"/>
              <a:gd name="connsiteY10" fmla="*/ 266778 h 2459652"/>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58260"/>
              <a:gd name="connsiteX1" fmla="*/ 2267599 w 9756403"/>
              <a:gd name="connsiteY1" fmla="*/ 281066 h 2458260"/>
              <a:gd name="connsiteX2" fmla="*/ 4925072 w 9756403"/>
              <a:gd name="connsiteY2" fmla="*/ 1714579 h 2458260"/>
              <a:gd name="connsiteX3" fmla="*/ 7387285 w 9756403"/>
              <a:gd name="connsiteY3" fmla="*/ 1990801 h 2458260"/>
              <a:gd name="connsiteX4" fmla="*/ 9558984 w 9756403"/>
              <a:gd name="connsiteY4" fmla="*/ 152478 h 2458260"/>
              <a:gd name="connsiteX5" fmla="*/ 9492310 w 9756403"/>
              <a:gd name="connsiteY5" fmla="*/ 1285951 h 2458260"/>
              <a:gd name="connsiteX6" fmla="*/ 7463483 w 9756403"/>
              <a:gd name="connsiteY6" fmla="*/ 2438475 h 2458260"/>
              <a:gd name="connsiteX7" fmla="*/ 4872685 w 9756403"/>
              <a:gd name="connsiteY7" fmla="*/ 1909840 h 2458260"/>
              <a:gd name="connsiteX8" fmla="*/ 2215211 w 9756403"/>
              <a:gd name="connsiteY8" fmla="*/ 414417 h 2458260"/>
              <a:gd name="connsiteX9" fmla="*/ 5411 w 9756403"/>
              <a:gd name="connsiteY9" fmla="*/ 414415 h 2458260"/>
              <a:gd name="connsiteX10" fmla="*/ 648 w 9756403"/>
              <a:gd name="connsiteY10" fmla="*/ 266778 h 2458260"/>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56403"/>
              <a:gd name="connsiteY0" fmla="*/ 266778 h 2467724"/>
              <a:gd name="connsiteX1" fmla="*/ 2267599 w 9756403"/>
              <a:gd name="connsiteY1" fmla="*/ 281066 h 2467724"/>
              <a:gd name="connsiteX2" fmla="*/ 4925072 w 9756403"/>
              <a:gd name="connsiteY2" fmla="*/ 1714579 h 2467724"/>
              <a:gd name="connsiteX3" fmla="*/ 7387285 w 9756403"/>
              <a:gd name="connsiteY3" fmla="*/ 1990801 h 2467724"/>
              <a:gd name="connsiteX4" fmla="*/ 9558984 w 9756403"/>
              <a:gd name="connsiteY4" fmla="*/ 152478 h 2467724"/>
              <a:gd name="connsiteX5" fmla="*/ 9492310 w 9756403"/>
              <a:gd name="connsiteY5" fmla="*/ 1285951 h 2467724"/>
              <a:gd name="connsiteX6" fmla="*/ 7463483 w 9756403"/>
              <a:gd name="connsiteY6" fmla="*/ 2438475 h 2467724"/>
              <a:gd name="connsiteX7" fmla="*/ 4872685 w 9756403"/>
              <a:gd name="connsiteY7" fmla="*/ 1909840 h 2467724"/>
              <a:gd name="connsiteX8" fmla="*/ 2215211 w 9756403"/>
              <a:gd name="connsiteY8" fmla="*/ 414417 h 2467724"/>
              <a:gd name="connsiteX9" fmla="*/ 5411 w 9756403"/>
              <a:gd name="connsiteY9" fmla="*/ 414415 h 2467724"/>
              <a:gd name="connsiteX10" fmla="*/ 648 w 9756403"/>
              <a:gd name="connsiteY10" fmla="*/ 266778 h 2467724"/>
              <a:gd name="connsiteX0" fmla="*/ 648 w 9775219"/>
              <a:gd name="connsiteY0" fmla="*/ 337796 h 2538742"/>
              <a:gd name="connsiteX1" fmla="*/ 2267599 w 9775219"/>
              <a:gd name="connsiteY1" fmla="*/ 352084 h 2538742"/>
              <a:gd name="connsiteX2" fmla="*/ 4925072 w 9775219"/>
              <a:gd name="connsiteY2" fmla="*/ 1785597 h 2538742"/>
              <a:gd name="connsiteX3" fmla="*/ 7387285 w 9775219"/>
              <a:gd name="connsiteY3" fmla="*/ 2061819 h 2538742"/>
              <a:gd name="connsiteX4" fmla="*/ 9558984 w 9775219"/>
              <a:gd name="connsiteY4" fmla="*/ 223496 h 2538742"/>
              <a:gd name="connsiteX5" fmla="*/ 9492310 w 9775219"/>
              <a:gd name="connsiteY5" fmla="*/ 1356969 h 2538742"/>
              <a:gd name="connsiteX6" fmla="*/ 7463483 w 9775219"/>
              <a:gd name="connsiteY6" fmla="*/ 2509493 h 2538742"/>
              <a:gd name="connsiteX7" fmla="*/ 4872685 w 9775219"/>
              <a:gd name="connsiteY7" fmla="*/ 1980858 h 2538742"/>
              <a:gd name="connsiteX8" fmla="*/ 2215211 w 9775219"/>
              <a:gd name="connsiteY8" fmla="*/ 485435 h 2538742"/>
              <a:gd name="connsiteX9" fmla="*/ 5411 w 9775219"/>
              <a:gd name="connsiteY9" fmla="*/ 485433 h 2538742"/>
              <a:gd name="connsiteX10" fmla="*/ 648 w 9775219"/>
              <a:gd name="connsiteY10" fmla="*/ 337796 h 2538742"/>
              <a:gd name="connsiteX0" fmla="*/ 648 w 9790602"/>
              <a:gd name="connsiteY0" fmla="*/ 378447 h 2579393"/>
              <a:gd name="connsiteX1" fmla="*/ 2267599 w 9790602"/>
              <a:gd name="connsiteY1" fmla="*/ 392735 h 2579393"/>
              <a:gd name="connsiteX2" fmla="*/ 4925072 w 9790602"/>
              <a:gd name="connsiteY2" fmla="*/ 1826248 h 2579393"/>
              <a:gd name="connsiteX3" fmla="*/ 7387285 w 9790602"/>
              <a:gd name="connsiteY3" fmla="*/ 2102470 h 2579393"/>
              <a:gd name="connsiteX4" fmla="*/ 9558984 w 9790602"/>
              <a:gd name="connsiteY4" fmla="*/ 264147 h 2579393"/>
              <a:gd name="connsiteX5" fmla="*/ 9492310 w 9790602"/>
              <a:gd name="connsiteY5" fmla="*/ 1397620 h 2579393"/>
              <a:gd name="connsiteX6" fmla="*/ 7463483 w 9790602"/>
              <a:gd name="connsiteY6" fmla="*/ 2550144 h 2579393"/>
              <a:gd name="connsiteX7" fmla="*/ 4872685 w 9790602"/>
              <a:gd name="connsiteY7" fmla="*/ 2021509 h 2579393"/>
              <a:gd name="connsiteX8" fmla="*/ 2215211 w 9790602"/>
              <a:gd name="connsiteY8" fmla="*/ 526086 h 2579393"/>
              <a:gd name="connsiteX9" fmla="*/ 5411 w 9790602"/>
              <a:gd name="connsiteY9" fmla="*/ 526084 h 2579393"/>
              <a:gd name="connsiteX10" fmla="*/ 648 w 9790602"/>
              <a:gd name="connsiteY10" fmla="*/ 378447 h 2579393"/>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05269"/>
              <a:gd name="connsiteX1" fmla="*/ 2267599 w 9756156"/>
              <a:gd name="connsiteY1" fmla="*/ 418611 h 2605269"/>
              <a:gd name="connsiteX2" fmla="*/ 4925072 w 9756156"/>
              <a:gd name="connsiteY2" fmla="*/ 1852124 h 2605269"/>
              <a:gd name="connsiteX3" fmla="*/ 7387285 w 9756156"/>
              <a:gd name="connsiteY3" fmla="*/ 2128346 h 2605269"/>
              <a:gd name="connsiteX4" fmla="*/ 9501834 w 9756156"/>
              <a:gd name="connsiteY4" fmla="*/ 261448 h 2605269"/>
              <a:gd name="connsiteX5" fmla="*/ 9492310 w 9756156"/>
              <a:gd name="connsiteY5" fmla="*/ 1423496 h 2605269"/>
              <a:gd name="connsiteX6" fmla="*/ 7463483 w 9756156"/>
              <a:gd name="connsiteY6" fmla="*/ 2576020 h 2605269"/>
              <a:gd name="connsiteX7" fmla="*/ 4872685 w 9756156"/>
              <a:gd name="connsiteY7" fmla="*/ 2047385 h 2605269"/>
              <a:gd name="connsiteX8" fmla="*/ 2215211 w 9756156"/>
              <a:gd name="connsiteY8" fmla="*/ 551962 h 2605269"/>
              <a:gd name="connsiteX9" fmla="*/ 5411 w 9756156"/>
              <a:gd name="connsiteY9" fmla="*/ 551960 h 2605269"/>
              <a:gd name="connsiteX10" fmla="*/ 648 w 9756156"/>
              <a:gd name="connsiteY10" fmla="*/ 404323 h 2605269"/>
              <a:gd name="connsiteX0" fmla="*/ 648 w 9756156"/>
              <a:gd name="connsiteY0" fmla="*/ 404323 h 2612451"/>
              <a:gd name="connsiteX1" fmla="*/ 2267599 w 9756156"/>
              <a:gd name="connsiteY1" fmla="*/ 418611 h 2612451"/>
              <a:gd name="connsiteX2" fmla="*/ 4925072 w 9756156"/>
              <a:gd name="connsiteY2" fmla="*/ 1852124 h 2612451"/>
              <a:gd name="connsiteX3" fmla="*/ 7387285 w 9756156"/>
              <a:gd name="connsiteY3" fmla="*/ 2128346 h 2612451"/>
              <a:gd name="connsiteX4" fmla="*/ 9501834 w 9756156"/>
              <a:gd name="connsiteY4" fmla="*/ 261448 h 2612451"/>
              <a:gd name="connsiteX5" fmla="*/ 9492310 w 9756156"/>
              <a:gd name="connsiteY5" fmla="*/ 1423496 h 2612451"/>
              <a:gd name="connsiteX6" fmla="*/ 7463483 w 9756156"/>
              <a:gd name="connsiteY6" fmla="*/ 2576020 h 2612451"/>
              <a:gd name="connsiteX7" fmla="*/ 4872685 w 9756156"/>
              <a:gd name="connsiteY7" fmla="*/ 2047385 h 2612451"/>
              <a:gd name="connsiteX8" fmla="*/ 2215211 w 9756156"/>
              <a:gd name="connsiteY8" fmla="*/ 551962 h 2612451"/>
              <a:gd name="connsiteX9" fmla="*/ 5411 w 9756156"/>
              <a:gd name="connsiteY9" fmla="*/ 551960 h 2612451"/>
              <a:gd name="connsiteX10" fmla="*/ 648 w 9756156"/>
              <a:gd name="connsiteY10" fmla="*/ 404323 h 2612451"/>
              <a:gd name="connsiteX0" fmla="*/ 648 w 9756156"/>
              <a:gd name="connsiteY0" fmla="*/ 404323 h 2630848"/>
              <a:gd name="connsiteX1" fmla="*/ 2267599 w 9756156"/>
              <a:gd name="connsiteY1" fmla="*/ 418611 h 2630848"/>
              <a:gd name="connsiteX2" fmla="*/ 4925072 w 9756156"/>
              <a:gd name="connsiteY2" fmla="*/ 1852124 h 2630848"/>
              <a:gd name="connsiteX3" fmla="*/ 7387285 w 9756156"/>
              <a:gd name="connsiteY3" fmla="*/ 2128346 h 2630848"/>
              <a:gd name="connsiteX4" fmla="*/ 9501834 w 9756156"/>
              <a:gd name="connsiteY4" fmla="*/ 261448 h 2630848"/>
              <a:gd name="connsiteX5" fmla="*/ 9492310 w 9756156"/>
              <a:gd name="connsiteY5" fmla="*/ 1423496 h 2630848"/>
              <a:gd name="connsiteX6" fmla="*/ 7463483 w 9756156"/>
              <a:gd name="connsiteY6" fmla="*/ 2576020 h 2630848"/>
              <a:gd name="connsiteX7" fmla="*/ 4872685 w 9756156"/>
              <a:gd name="connsiteY7" fmla="*/ 2047385 h 2630848"/>
              <a:gd name="connsiteX8" fmla="*/ 2215211 w 9756156"/>
              <a:gd name="connsiteY8" fmla="*/ 551962 h 2630848"/>
              <a:gd name="connsiteX9" fmla="*/ 5411 w 9756156"/>
              <a:gd name="connsiteY9" fmla="*/ 551960 h 2630848"/>
              <a:gd name="connsiteX10" fmla="*/ 648 w 9756156"/>
              <a:gd name="connsiteY10" fmla="*/ 404323 h 2630848"/>
              <a:gd name="connsiteX0" fmla="*/ 251 w 9784335"/>
              <a:gd name="connsiteY0" fmla="*/ 409086 h 2630848"/>
              <a:gd name="connsiteX1" fmla="*/ 2295778 w 9784335"/>
              <a:gd name="connsiteY1" fmla="*/ 418611 h 2630848"/>
              <a:gd name="connsiteX2" fmla="*/ 4953251 w 9784335"/>
              <a:gd name="connsiteY2" fmla="*/ 1852124 h 2630848"/>
              <a:gd name="connsiteX3" fmla="*/ 7415464 w 9784335"/>
              <a:gd name="connsiteY3" fmla="*/ 2128346 h 2630848"/>
              <a:gd name="connsiteX4" fmla="*/ 9530013 w 9784335"/>
              <a:gd name="connsiteY4" fmla="*/ 261448 h 2630848"/>
              <a:gd name="connsiteX5" fmla="*/ 9520489 w 9784335"/>
              <a:gd name="connsiteY5" fmla="*/ 1423496 h 2630848"/>
              <a:gd name="connsiteX6" fmla="*/ 7491662 w 9784335"/>
              <a:gd name="connsiteY6" fmla="*/ 2576020 h 2630848"/>
              <a:gd name="connsiteX7" fmla="*/ 4900864 w 9784335"/>
              <a:gd name="connsiteY7" fmla="*/ 2047385 h 2630848"/>
              <a:gd name="connsiteX8" fmla="*/ 2243390 w 9784335"/>
              <a:gd name="connsiteY8" fmla="*/ 551962 h 2630848"/>
              <a:gd name="connsiteX9" fmla="*/ 33590 w 9784335"/>
              <a:gd name="connsiteY9" fmla="*/ 551960 h 2630848"/>
              <a:gd name="connsiteX10" fmla="*/ 251 w 9784335"/>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 name="connsiteX0" fmla="*/ 4762 w 9788846"/>
              <a:gd name="connsiteY0" fmla="*/ 409086 h 2630848"/>
              <a:gd name="connsiteX1" fmla="*/ 2300289 w 9788846"/>
              <a:gd name="connsiteY1" fmla="*/ 418611 h 2630848"/>
              <a:gd name="connsiteX2" fmla="*/ 4957762 w 9788846"/>
              <a:gd name="connsiteY2" fmla="*/ 1852124 h 2630848"/>
              <a:gd name="connsiteX3" fmla="*/ 7419975 w 9788846"/>
              <a:gd name="connsiteY3" fmla="*/ 2128346 h 2630848"/>
              <a:gd name="connsiteX4" fmla="*/ 9534524 w 9788846"/>
              <a:gd name="connsiteY4" fmla="*/ 261448 h 2630848"/>
              <a:gd name="connsiteX5" fmla="*/ 9525000 w 9788846"/>
              <a:gd name="connsiteY5" fmla="*/ 1423496 h 2630848"/>
              <a:gd name="connsiteX6" fmla="*/ 7496173 w 9788846"/>
              <a:gd name="connsiteY6" fmla="*/ 2576020 h 2630848"/>
              <a:gd name="connsiteX7" fmla="*/ 4905375 w 9788846"/>
              <a:gd name="connsiteY7" fmla="*/ 2047385 h 2630848"/>
              <a:gd name="connsiteX8" fmla="*/ 2247901 w 9788846"/>
              <a:gd name="connsiteY8" fmla="*/ 551962 h 2630848"/>
              <a:gd name="connsiteX9" fmla="*/ 0 w 9788846"/>
              <a:gd name="connsiteY9" fmla="*/ 575773 h 2630848"/>
              <a:gd name="connsiteX10" fmla="*/ 4762 w 9788846"/>
              <a:gd name="connsiteY10" fmla="*/ 409086 h 26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46" h="2630848">
                <a:moveTo>
                  <a:pt x="4762" y="409086"/>
                </a:moveTo>
                <a:cubicBezTo>
                  <a:pt x="908843" y="42374"/>
                  <a:pt x="1621200" y="186538"/>
                  <a:pt x="2300289" y="418611"/>
                </a:cubicBezTo>
                <a:cubicBezTo>
                  <a:pt x="3132437" y="702990"/>
                  <a:pt x="3952081" y="1462393"/>
                  <a:pt x="4957762" y="1852124"/>
                </a:cubicBezTo>
                <a:cubicBezTo>
                  <a:pt x="5847213" y="2196813"/>
                  <a:pt x="6599405" y="2344827"/>
                  <a:pt x="7419975" y="2128346"/>
                </a:cubicBezTo>
                <a:cubicBezTo>
                  <a:pt x="8497094" y="1844183"/>
                  <a:pt x="9183686" y="1159973"/>
                  <a:pt x="9534524" y="261448"/>
                </a:cubicBezTo>
                <a:cubicBezTo>
                  <a:pt x="9885362" y="-637077"/>
                  <a:pt x="9864725" y="1037734"/>
                  <a:pt x="9525000" y="1423496"/>
                </a:cubicBezTo>
                <a:cubicBezTo>
                  <a:pt x="9185275" y="1809258"/>
                  <a:pt x="8523286" y="2357739"/>
                  <a:pt x="7496173" y="2576020"/>
                </a:cubicBezTo>
                <a:cubicBezTo>
                  <a:pt x="6696677" y="2745928"/>
                  <a:pt x="5962422" y="2507420"/>
                  <a:pt x="4905375" y="2047385"/>
                </a:cubicBezTo>
                <a:cubicBezTo>
                  <a:pt x="3936120" y="1625558"/>
                  <a:pt x="3042155" y="843486"/>
                  <a:pt x="2247901" y="551962"/>
                </a:cubicBezTo>
                <a:cubicBezTo>
                  <a:pt x="1494745" y="275523"/>
                  <a:pt x="809625" y="196361"/>
                  <a:pt x="0" y="575773"/>
                </a:cubicBezTo>
                <a:cubicBezTo>
                  <a:pt x="7144" y="501954"/>
                  <a:pt x="793" y="582917"/>
                  <a:pt x="4762" y="409086"/>
                </a:cubicBezTo>
                <a:close/>
              </a:path>
            </a:pathLst>
          </a:custGeom>
          <a:gradFill>
            <a:gsLst>
              <a:gs pos="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small_white_swoosh_lft"/>
          <p:cNvSpPr/>
          <p:nvPr userDrawn="1"/>
        </p:nvSpPr>
        <p:spPr>
          <a:xfrm rot="20739531">
            <a:off x="6425992" y="7684459"/>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mall_swoosh_lft"/>
          <p:cNvSpPr/>
          <p:nvPr userDrawn="1"/>
        </p:nvSpPr>
        <p:spPr>
          <a:xfrm rot="21245004">
            <a:off x="5912740" y="6065466"/>
            <a:ext cx="3518953" cy="883372"/>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5849" h="1357042">
                <a:moveTo>
                  <a:pt x="0" y="642767"/>
                </a:moveTo>
                <a:cubicBezTo>
                  <a:pt x="420656" y="845134"/>
                  <a:pt x="776708" y="948358"/>
                  <a:pt x="1156123" y="1043297"/>
                </a:cubicBezTo>
                <a:cubicBezTo>
                  <a:pt x="1578229" y="1148918"/>
                  <a:pt x="2150254" y="1234469"/>
                  <a:pt x="2841604" y="1150644"/>
                </a:cubicBezTo>
                <a:cubicBezTo>
                  <a:pt x="3866328" y="1026398"/>
                  <a:pt x="4574473" y="486157"/>
                  <a:pt x="5096930" y="61369"/>
                </a:cubicBezTo>
                <a:cubicBezTo>
                  <a:pt x="5414534" y="-107355"/>
                  <a:pt x="5335086" y="115931"/>
                  <a:pt x="5347158" y="204148"/>
                </a:cubicBezTo>
                <a:cubicBezTo>
                  <a:pt x="5359230" y="292365"/>
                  <a:pt x="5550743" y="340769"/>
                  <a:pt x="5169363" y="590673"/>
                </a:cubicBezTo>
                <a:cubicBezTo>
                  <a:pt x="4521069" y="1015476"/>
                  <a:pt x="3591521" y="1300670"/>
                  <a:pt x="2862104" y="1348258"/>
                </a:cubicBezTo>
                <a:cubicBezTo>
                  <a:pt x="2186444" y="1392339"/>
                  <a:pt x="1583129" y="1262391"/>
                  <a:pt x="1144044" y="1139581"/>
                </a:cubicBezTo>
                <a:cubicBezTo>
                  <a:pt x="852051" y="1057912"/>
                  <a:pt x="387387" y="869601"/>
                  <a:pt x="0" y="642767"/>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small_white_swoosh_lft"/>
          <p:cNvSpPr/>
          <p:nvPr userDrawn="1"/>
        </p:nvSpPr>
        <p:spPr>
          <a:xfrm rot="573906">
            <a:off x="4492551" y="6651243"/>
            <a:ext cx="3617902" cy="658568"/>
          </a:xfrm>
          <a:custGeom>
            <a:avLst/>
            <a:gdLst>
              <a:gd name="connsiteX0" fmla="*/ 0 w 1828800"/>
              <a:gd name="connsiteY0" fmla="*/ 190500 h 1143000"/>
              <a:gd name="connsiteX1" fmla="*/ 190500 w 1828800"/>
              <a:gd name="connsiteY1" fmla="*/ 0 h 1143000"/>
              <a:gd name="connsiteX2" fmla="*/ 1638300 w 1828800"/>
              <a:gd name="connsiteY2" fmla="*/ 0 h 1143000"/>
              <a:gd name="connsiteX3" fmla="*/ 1828800 w 1828800"/>
              <a:gd name="connsiteY3" fmla="*/ 190500 h 1143000"/>
              <a:gd name="connsiteX4" fmla="*/ 1828800 w 1828800"/>
              <a:gd name="connsiteY4" fmla="*/ 952500 h 1143000"/>
              <a:gd name="connsiteX5" fmla="*/ 1638300 w 1828800"/>
              <a:gd name="connsiteY5" fmla="*/ 1143000 h 1143000"/>
              <a:gd name="connsiteX6" fmla="*/ 190500 w 1828800"/>
              <a:gd name="connsiteY6" fmla="*/ 1143000 h 1143000"/>
              <a:gd name="connsiteX7" fmla="*/ 0 w 1828800"/>
              <a:gd name="connsiteY7" fmla="*/ 952500 h 1143000"/>
              <a:gd name="connsiteX8" fmla="*/ 0 w 1828800"/>
              <a:gd name="connsiteY8" fmla="*/ 190500 h 1143000"/>
              <a:gd name="connsiteX0" fmla="*/ 0 w 1828800"/>
              <a:gd name="connsiteY0" fmla="*/ 276225 h 1228725"/>
              <a:gd name="connsiteX1" fmla="*/ 190500 w 1828800"/>
              <a:gd name="connsiteY1" fmla="*/ 85725 h 1228725"/>
              <a:gd name="connsiteX2" fmla="*/ 1362075 w 1828800"/>
              <a:gd name="connsiteY2" fmla="*/ 0 h 1228725"/>
              <a:gd name="connsiteX3" fmla="*/ 1828800 w 1828800"/>
              <a:gd name="connsiteY3" fmla="*/ 276225 h 1228725"/>
              <a:gd name="connsiteX4" fmla="*/ 1828800 w 1828800"/>
              <a:gd name="connsiteY4" fmla="*/ 1038225 h 1228725"/>
              <a:gd name="connsiteX5" fmla="*/ 1638300 w 1828800"/>
              <a:gd name="connsiteY5" fmla="*/ 1228725 h 1228725"/>
              <a:gd name="connsiteX6" fmla="*/ 190500 w 1828800"/>
              <a:gd name="connsiteY6" fmla="*/ 1228725 h 1228725"/>
              <a:gd name="connsiteX7" fmla="*/ 0 w 1828800"/>
              <a:gd name="connsiteY7" fmla="*/ 1038225 h 1228725"/>
              <a:gd name="connsiteX8" fmla="*/ 0 w 1828800"/>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1828800 w 2809875"/>
              <a:gd name="connsiteY4" fmla="*/ 103822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38300 w 2809875"/>
              <a:gd name="connsiteY5" fmla="*/ 1228725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695450 w 2809875"/>
              <a:gd name="connsiteY5" fmla="*/ 361950 h 1228725"/>
              <a:gd name="connsiteX6" fmla="*/ 1123950 w 2809875"/>
              <a:gd name="connsiteY6" fmla="*/ 314326 h 1228725"/>
              <a:gd name="connsiteX7" fmla="*/ 190500 w 2809875"/>
              <a:gd name="connsiteY7" fmla="*/ 1228725 h 1228725"/>
              <a:gd name="connsiteX8" fmla="*/ 0 w 2809875"/>
              <a:gd name="connsiteY8" fmla="*/ 1038225 h 1228725"/>
              <a:gd name="connsiteX9" fmla="*/ 0 w 2809875"/>
              <a:gd name="connsiteY9"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23950 w 2809875"/>
              <a:gd name="connsiteY5" fmla="*/ 314326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0137 w 2809875"/>
              <a:gd name="connsiteY5" fmla="*/ 271464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57287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0 w 2809875"/>
              <a:gd name="connsiteY0" fmla="*/ 276225 h 1228725"/>
              <a:gd name="connsiteX1" fmla="*/ 190500 w 2809875"/>
              <a:gd name="connsiteY1" fmla="*/ 85725 h 1228725"/>
              <a:gd name="connsiteX2" fmla="*/ 1362075 w 2809875"/>
              <a:gd name="connsiteY2" fmla="*/ 0 h 1228725"/>
              <a:gd name="connsiteX3" fmla="*/ 2809875 w 2809875"/>
              <a:gd name="connsiteY3" fmla="*/ 638175 h 1228725"/>
              <a:gd name="connsiteX4" fmla="*/ 2790825 w 2809875"/>
              <a:gd name="connsiteY4" fmla="*/ 714375 h 1228725"/>
              <a:gd name="connsiteX5" fmla="*/ 1104900 w 2809875"/>
              <a:gd name="connsiteY5" fmla="*/ 261939 h 1228725"/>
              <a:gd name="connsiteX6" fmla="*/ 190500 w 2809875"/>
              <a:gd name="connsiteY6" fmla="*/ 1228725 h 1228725"/>
              <a:gd name="connsiteX7" fmla="*/ 0 w 2809875"/>
              <a:gd name="connsiteY7" fmla="*/ 1038225 h 1228725"/>
              <a:gd name="connsiteX8" fmla="*/ 0 w 2809875"/>
              <a:gd name="connsiteY8" fmla="*/ 276225 h 1228725"/>
              <a:gd name="connsiteX0" fmla="*/ 581026 w 3390901"/>
              <a:gd name="connsiteY0" fmla="*/ 276225 h 1228725"/>
              <a:gd name="connsiteX1" fmla="*/ 771526 w 3390901"/>
              <a:gd name="connsiteY1" fmla="*/ 85725 h 1228725"/>
              <a:gd name="connsiteX2" fmla="*/ 1943101 w 3390901"/>
              <a:gd name="connsiteY2" fmla="*/ 0 h 1228725"/>
              <a:gd name="connsiteX3" fmla="*/ 3390901 w 3390901"/>
              <a:gd name="connsiteY3" fmla="*/ 638175 h 1228725"/>
              <a:gd name="connsiteX4" fmla="*/ 3371851 w 3390901"/>
              <a:gd name="connsiteY4" fmla="*/ 714375 h 1228725"/>
              <a:gd name="connsiteX5" fmla="*/ 1685926 w 3390901"/>
              <a:gd name="connsiteY5" fmla="*/ 261939 h 1228725"/>
              <a:gd name="connsiteX6" fmla="*/ 771526 w 3390901"/>
              <a:gd name="connsiteY6" fmla="*/ 1228725 h 1228725"/>
              <a:gd name="connsiteX7" fmla="*/ 0 w 3390901"/>
              <a:gd name="connsiteY7" fmla="*/ 866775 h 1228725"/>
              <a:gd name="connsiteX8" fmla="*/ 581026 w 3390901"/>
              <a:gd name="connsiteY8" fmla="*/ 276225 h 122872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81026 w 3390901"/>
              <a:gd name="connsiteY0" fmla="*/ 276225 h 1057275"/>
              <a:gd name="connsiteX1" fmla="*/ 771526 w 3390901"/>
              <a:gd name="connsiteY1" fmla="*/ 85725 h 1057275"/>
              <a:gd name="connsiteX2" fmla="*/ 1943101 w 3390901"/>
              <a:gd name="connsiteY2" fmla="*/ 0 h 1057275"/>
              <a:gd name="connsiteX3" fmla="*/ 3390901 w 3390901"/>
              <a:gd name="connsiteY3" fmla="*/ 638175 h 1057275"/>
              <a:gd name="connsiteX4" fmla="*/ 3371851 w 3390901"/>
              <a:gd name="connsiteY4" fmla="*/ 714375 h 1057275"/>
              <a:gd name="connsiteX5" fmla="*/ 1685926 w 3390901"/>
              <a:gd name="connsiteY5" fmla="*/ 261939 h 1057275"/>
              <a:gd name="connsiteX6" fmla="*/ 147639 w 3390901"/>
              <a:gd name="connsiteY6" fmla="*/ 1057275 h 1057275"/>
              <a:gd name="connsiteX7" fmla="*/ 0 w 3390901"/>
              <a:gd name="connsiteY7" fmla="*/ 866775 h 1057275"/>
              <a:gd name="connsiteX8" fmla="*/ 581026 w 3390901"/>
              <a:gd name="connsiteY8" fmla="*/ 276225 h 1057275"/>
              <a:gd name="connsiteX0" fmla="*/ 590550 w 3400425"/>
              <a:gd name="connsiteY0" fmla="*/ 276225 h 1100137"/>
              <a:gd name="connsiteX1" fmla="*/ 781050 w 3400425"/>
              <a:gd name="connsiteY1" fmla="*/ 85725 h 1100137"/>
              <a:gd name="connsiteX2" fmla="*/ 1952625 w 3400425"/>
              <a:gd name="connsiteY2" fmla="*/ 0 h 1100137"/>
              <a:gd name="connsiteX3" fmla="*/ 3400425 w 3400425"/>
              <a:gd name="connsiteY3" fmla="*/ 638175 h 1100137"/>
              <a:gd name="connsiteX4" fmla="*/ 3381375 w 3400425"/>
              <a:gd name="connsiteY4" fmla="*/ 714375 h 1100137"/>
              <a:gd name="connsiteX5" fmla="*/ 1695450 w 3400425"/>
              <a:gd name="connsiteY5" fmla="*/ 261939 h 1100137"/>
              <a:gd name="connsiteX6" fmla="*/ 0 w 3400425"/>
              <a:gd name="connsiteY6" fmla="*/ 1100137 h 1100137"/>
              <a:gd name="connsiteX7" fmla="*/ 9524 w 3400425"/>
              <a:gd name="connsiteY7" fmla="*/ 866775 h 1100137"/>
              <a:gd name="connsiteX8" fmla="*/ 590550 w 3400425"/>
              <a:gd name="connsiteY8" fmla="*/ 276225 h 1100137"/>
              <a:gd name="connsiteX0" fmla="*/ 593385 w 3403260"/>
              <a:gd name="connsiteY0" fmla="*/ 276225 h 1100137"/>
              <a:gd name="connsiteX1" fmla="*/ 783885 w 3403260"/>
              <a:gd name="connsiteY1" fmla="*/ 85725 h 1100137"/>
              <a:gd name="connsiteX2" fmla="*/ 1955460 w 3403260"/>
              <a:gd name="connsiteY2" fmla="*/ 0 h 1100137"/>
              <a:gd name="connsiteX3" fmla="*/ 3403260 w 3403260"/>
              <a:gd name="connsiteY3" fmla="*/ 638175 h 1100137"/>
              <a:gd name="connsiteX4" fmla="*/ 3384210 w 3403260"/>
              <a:gd name="connsiteY4" fmla="*/ 714375 h 1100137"/>
              <a:gd name="connsiteX5" fmla="*/ 1698285 w 3403260"/>
              <a:gd name="connsiteY5" fmla="*/ 261939 h 1100137"/>
              <a:gd name="connsiteX6" fmla="*/ 2835 w 3403260"/>
              <a:gd name="connsiteY6" fmla="*/ 1100137 h 1100137"/>
              <a:gd name="connsiteX7" fmla="*/ 12359 w 3403260"/>
              <a:gd name="connsiteY7" fmla="*/ 866775 h 1100137"/>
              <a:gd name="connsiteX8" fmla="*/ 593385 w 3403260"/>
              <a:gd name="connsiteY8" fmla="*/ 276225 h 1100137"/>
              <a:gd name="connsiteX0" fmla="*/ 593385 w 3403260"/>
              <a:gd name="connsiteY0" fmla="*/ 404813 h 1228725"/>
              <a:gd name="connsiteX1" fmla="*/ 998197 w 3403260"/>
              <a:gd name="connsiteY1" fmla="*/ 0 h 1228725"/>
              <a:gd name="connsiteX2" fmla="*/ 1955460 w 3403260"/>
              <a:gd name="connsiteY2" fmla="*/ 128588 h 1228725"/>
              <a:gd name="connsiteX3" fmla="*/ 3403260 w 3403260"/>
              <a:gd name="connsiteY3" fmla="*/ 766763 h 1228725"/>
              <a:gd name="connsiteX4" fmla="*/ 3384210 w 3403260"/>
              <a:gd name="connsiteY4" fmla="*/ 842963 h 1228725"/>
              <a:gd name="connsiteX5" fmla="*/ 1698285 w 3403260"/>
              <a:gd name="connsiteY5" fmla="*/ 390527 h 1228725"/>
              <a:gd name="connsiteX6" fmla="*/ 2835 w 3403260"/>
              <a:gd name="connsiteY6" fmla="*/ 1228725 h 1228725"/>
              <a:gd name="connsiteX7" fmla="*/ 12359 w 3403260"/>
              <a:gd name="connsiteY7" fmla="*/ 995363 h 1228725"/>
              <a:gd name="connsiteX8" fmla="*/ 593385 w 3403260"/>
              <a:gd name="connsiteY8" fmla="*/ 404813 h 1228725"/>
              <a:gd name="connsiteX0" fmla="*/ 593385 w 3403260"/>
              <a:gd name="connsiteY0" fmla="*/ 412979 h 1236891"/>
              <a:gd name="connsiteX1" fmla="*/ 998197 w 3403260"/>
              <a:gd name="connsiteY1" fmla="*/ 8166 h 1236891"/>
              <a:gd name="connsiteX2" fmla="*/ 1955460 w 3403260"/>
              <a:gd name="connsiteY2" fmla="*/ 136754 h 1236891"/>
              <a:gd name="connsiteX3" fmla="*/ 3403260 w 3403260"/>
              <a:gd name="connsiteY3" fmla="*/ 774929 h 1236891"/>
              <a:gd name="connsiteX4" fmla="*/ 3384210 w 3403260"/>
              <a:gd name="connsiteY4" fmla="*/ 851129 h 1236891"/>
              <a:gd name="connsiteX5" fmla="*/ 1698285 w 3403260"/>
              <a:gd name="connsiteY5" fmla="*/ 398693 h 1236891"/>
              <a:gd name="connsiteX6" fmla="*/ 2835 w 3403260"/>
              <a:gd name="connsiteY6" fmla="*/ 1236891 h 1236891"/>
              <a:gd name="connsiteX7" fmla="*/ 12359 w 3403260"/>
              <a:gd name="connsiteY7" fmla="*/ 1003529 h 1236891"/>
              <a:gd name="connsiteX8" fmla="*/ 593385 w 3403260"/>
              <a:gd name="connsiteY8" fmla="*/ 412979 h 1236891"/>
              <a:gd name="connsiteX0" fmla="*/ 593385 w 3403260"/>
              <a:gd name="connsiteY0" fmla="*/ 421120 h 1245032"/>
              <a:gd name="connsiteX1" fmla="*/ 998197 w 3403260"/>
              <a:gd name="connsiteY1" fmla="*/ 16307 h 1245032"/>
              <a:gd name="connsiteX2" fmla="*/ 1860210 w 3403260"/>
              <a:gd name="connsiteY2" fmla="*/ 73457 h 1245032"/>
              <a:gd name="connsiteX3" fmla="*/ 3403260 w 3403260"/>
              <a:gd name="connsiteY3" fmla="*/ 783070 h 1245032"/>
              <a:gd name="connsiteX4" fmla="*/ 3384210 w 3403260"/>
              <a:gd name="connsiteY4" fmla="*/ 859270 h 1245032"/>
              <a:gd name="connsiteX5" fmla="*/ 1698285 w 3403260"/>
              <a:gd name="connsiteY5" fmla="*/ 406834 h 1245032"/>
              <a:gd name="connsiteX6" fmla="*/ 2835 w 3403260"/>
              <a:gd name="connsiteY6" fmla="*/ 1245032 h 1245032"/>
              <a:gd name="connsiteX7" fmla="*/ 12359 w 3403260"/>
              <a:gd name="connsiteY7" fmla="*/ 1011670 h 1245032"/>
              <a:gd name="connsiteX8" fmla="*/ 593385 w 3403260"/>
              <a:gd name="connsiteY8" fmla="*/ 421120 h 1245032"/>
              <a:gd name="connsiteX0" fmla="*/ 593385 w 3403260"/>
              <a:gd name="connsiteY0" fmla="*/ 430663 h 1254575"/>
              <a:gd name="connsiteX1" fmla="*/ 998197 w 3403260"/>
              <a:gd name="connsiteY1" fmla="*/ 25850 h 1254575"/>
              <a:gd name="connsiteX2" fmla="*/ 1860210 w 3403260"/>
              <a:gd name="connsiteY2" fmla="*/ 83000 h 1254575"/>
              <a:gd name="connsiteX3" fmla="*/ 3403260 w 3403260"/>
              <a:gd name="connsiteY3" fmla="*/ 792613 h 1254575"/>
              <a:gd name="connsiteX4" fmla="*/ 3384210 w 3403260"/>
              <a:gd name="connsiteY4" fmla="*/ 868813 h 1254575"/>
              <a:gd name="connsiteX5" fmla="*/ 1698285 w 3403260"/>
              <a:gd name="connsiteY5" fmla="*/ 416377 h 1254575"/>
              <a:gd name="connsiteX6" fmla="*/ 2835 w 3403260"/>
              <a:gd name="connsiteY6" fmla="*/ 1254575 h 1254575"/>
              <a:gd name="connsiteX7" fmla="*/ 12359 w 3403260"/>
              <a:gd name="connsiteY7" fmla="*/ 1021213 h 1254575"/>
              <a:gd name="connsiteX8" fmla="*/ 593385 w 3403260"/>
              <a:gd name="connsiteY8" fmla="*/ 430663 h 1254575"/>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3384210"/>
              <a:gd name="connsiteY0" fmla="*/ 438155 h 1262067"/>
              <a:gd name="connsiteX1" fmla="*/ 998197 w 3384210"/>
              <a:gd name="connsiteY1" fmla="*/ 33342 h 1262067"/>
              <a:gd name="connsiteX2" fmla="*/ 1860210 w 3384210"/>
              <a:gd name="connsiteY2" fmla="*/ 90492 h 1262067"/>
              <a:gd name="connsiteX3" fmla="*/ 3093698 w 3384210"/>
              <a:gd name="connsiteY3" fmla="*/ 623893 h 1262067"/>
              <a:gd name="connsiteX4" fmla="*/ 3384210 w 3384210"/>
              <a:gd name="connsiteY4" fmla="*/ 876305 h 1262067"/>
              <a:gd name="connsiteX5" fmla="*/ 1698285 w 3384210"/>
              <a:gd name="connsiteY5" fmla="*/ 423869 h 1262067"/>
              <a:gd name="connsiteX6" fmla="*/ 2835 w 3384210"/>
              <a:gd name="connsiteY6" fmla="*/ 1262067 h 1262067"/>
              <a:gd name="connsiteX7" fmla="*/ 12359 w 3384210"/>
              <a:gd name="connsiteY7" fmla="*/ 1028705 h 1262067"/>
              <a:gd name="connsiteX8" fmla="*/ 593385 w 3384210"/>
              <a:gd name="connsiteY8" fmla="*/ 438155 h 1262067"/>
              <a:gd name="connsiteX0" fmla="*/ 593385 w 4036672"/>
              <a:gd name="connsiteY0" fmla="*/ 438155 h 1300168"/>
              <a:gd name="connsiteX1" fmla="*/ 998197 w 4036672"/>
              <a:gd name="connsiteY1" fmla="*/ 33342 h 1300168"/>
              <a:gd name="connsiteX2" fmla="*/ 1860210 w 4036672"/>
              <a:gd name="connsiteY2" fmla="*/ 90492 h 1300168"/>
              <a:gd name="connsiteX3" fmla="*/ 3093698 w 4036672"/>
              <a:gd name="connsiteY3" fmla="*/ 623893 h 1300168"/>
              <a:gd name="connsiteX4" fmla="*/ 4036672 w 4036672"/>
              <a:gd name="connsiteY4" fmla="*/ 1300168 h 1300168"/>
              <a:gd name="connsiteX5" fmla="*/ 1698285 w 4036672"/>
              <a:gd name="connsiteY5" fmla="*/ 423869 h 1300168"/>
              <a:gd name="connsiteX6" fmla="*/ 2835 w 4036672"/>
              <a:gd name="connsiteY6" fmla="*/ 1262067 h 1300168"/>
              <a:gd name="connsiteX7" fmla="*/ 12359 w 4036672"/>
              <a:gd name="connsiteY7" fmla="*/ 1028705 h 1300168"/>
              <a:gd name="connsiteX8" fmla="*/ 593385 w 4036672"/>
              <a:gd name="connsiteY8" fmla="*/ 438155 h 1300168"/>
              <a:gd name="connsiteX0" fmla="*/ 593385 w 4451009"/>
              <a:gd name="connsiteY0" fmla="*/ 438155 h 1609731"/>
              <a:gd name="connsiteX1" fmla="*/ 998197 w 4451009"/>
              <a:gd name="connsiteY1" fmla="*/ 33342 h 1609731"/>
              <a:gd name="connsiteX2" fmla="*/ 1860210 w 4451009"/>
              <a:gd name="connsiteY2" fmla="*/ 90492 h 1609731"/>
              <a:gd name="connsiteX3" fmla="*/ 3093698 w 4451009"/>
              <a:gd name="connsiteY3" fmla="*/ 623893 h 1609731"/>
              <a:gd name="connsiteX4" fmla="*/ 4451009 w 4451009"/>
              <a:gd name="connsiteY4" fmla="*/ 1609731 h 1609731"/>
              <a:gd name="connsiteX5" fmla="*/ 1698285 w 4451009"/>
              <a:gd name="connsiteY5" fmla="*/ 423869 h 1609731"/>
              <a:gd name="connsiteX6" fmla="*/ 2835 w 4451009"/>
              <a:gd name="connsiteY6" fmla="*/ 1262067 h 1609731"/>
              <a:gd name="connsiteX7" fmla="*/ 12359 w 4451009"/>
              <a:gd name="connsiteY7" fmla="*/ 1028705 h 1609731"/>
              <a:gd name="connsiteX8" fmla="*/ 593385 w 4451009"/>
              <a:gd name="connsiteY8" fmla="*/ 438155 h 1609731"/>
              <a:gd name="connsiteX0" fmla="*/ 593385 w 4466050"/>
              <a:gd name="connsiteY0" fmla="*/ 438155 h 1619671"/>
              <a:gd name="connsiteX1" fmla="*/ 998197 w 4466050"/>
              <a:gd name="connsiteY1" fmla="*/ 33342 h 1619671"/>
              <a:gd name="connsiteX2" fmla="*/ 1860210 w 4466050"/>
              <a:gd name="connsiteY2" fmla="*/ 90492 h 1619671"/>
              <a:gd name="connsiteX3" fmla="*/ 3093698 w 4466050"/>
              <a:gd name="connsiteY3" fmla="*/ 623893 h 1619671"/>
              <a:gd name="connsiteX4" fmla="*/ 4451009 w 4466050"/>
              <a:gd name="connsiteY4" fmla="*/ 1609731 h 1619671"/>
              <a:gd name="connsiteX5" fmla="*/ 1698285 w 4466050"/>
              <a:gd name="connsiteY5" fmla="*/ 423869 h 1619671"/>
              <a:gd name="connsiteX6" fmla="*/ 2835 w 4466050"/>
              <a:gd name="connsiteY6" fmla="*/ 1262067 h 1619671"/>
              <a:gd name="connsiteX7" fmla="*/ 12359 w 4466050"/>
              <a:gd name="connsiteY7" fmla="*/ 1028705 h 1619671"/>
              <a:gd name="connsiteX8" fmla="*/ 593385 w 4466050"/>
              <a:gd name="connsiteY8" fmla="*/ 438155 h 1619671"/>
              <a:gd name="connsiteX0" fmla="*/ 593385 w 4467799"/>
              <a:gd name="connsiteY0" fmla="*/ 438155 h 1628976"/>
              <a:gd name="connsiteX1" fmla="*/ 998197 w 4467799"/>
              <a:gd name="connsiteY1" fmla="*/ 33342 h 1628976"/>
              <a:gd name="connsiteX2" fmla="*/ 1860210 w 4467799"/>
              <a:gd name="connsiteY2" fmla="*/ 90492 h 1628976"/>
              <a:gd name="connsiteX3" fmla="*/ 3093698 w 4467799"/>
              <a:gd name="connsiteY3" fmla="*/ 623893 h 1628976"/>
              <a:gd name="connsiteX4" fmla="*/ 4451009 w 4467799"/>
              <a:gd name="connsiteY4" fmla="*/ 1609731 h 1628976"/>
              <a:gd name="connsiteX5" fmla="*/ 1698285 w 4467799"/>
              <a:gd name="connsiteY5" fmla="*/ 423869 h 1628976"/>
              <a:gd name="connsiteX6" fmla="*/ 2835 w 4467799"/>
              <a:gd name="connsiteY6" fmla="*/ 1262067 h 1628976"/>
              <a:gd name="connsiteX7" fmla="*/ 12359 w 4467799"/>
              <a:gd name="connsiteY7" fmla="*/ 1028705 h 1628976"/>
              <a:gd name="connsiteX8" fmla="*/ 593385 w 4467799"/>
              <a:gd name="connsiteY8" fmla="*/ 438155 h 1628976"/>
              <a:gd name="connsiteX0" fmla="*/ 593385 w 4486733"/>
              <a:gd name="connsiteY0" fmla="*/ 438155 h 1638388"/>
              <a:gd name="connsiteX1" fmla="*/ 998197 w 4486733"/>
              <a:gd name="connsiteY1" fmla="*/ 33342 h 1638388"/>
              <a:gd name="connsiteX2" fmla="*/ 1860210 w 4486733"/>
              <a:gd name="connsiteY2" fmla="*/ 90492 h 1638388"/>
              <a:gd name="connsiteX3" fmla="*/ 3093698 w 4486733"/>
              <a:gd name="connsiteY3" fmla="*/ 623893 h 1638388"/>
              <a:gd name="connsiteX4" fmla="*/ 4470059 w 4486733"/>
              <a:gd name="connsiteY4" fmla="*/ 1619256 h 1638388"/>
              <a:gd name="connsiteX5" fmla="*/ 1698285 w 4486733"/>
              <a:gd name="connsiteY5" fmla="*/ 423869 h 1638388"/>
              <a:gd name="connsiteX6" fmla="*/ 2835 w 4486733"/>
              <a:gd name="connsiteY6" fmla="*/ 1262067 h 1638388"/>
              <a:gd name="connsiteX7" fmla="*/ 12359 w 4486733"/>
              <a:gd name="connsiteY7" fmla="*/ 1028705 h 1638388"/>
              <a:gd name="connsiteX8" fmla="*/ 593385 w 4486733"/>
              <a:gd name="connsiteY8" fmla="*/ 438155 h 1638388"/>
              <a:gd name="connsiteX0" fmla="*/ 593385 w 4472535"/>
              <a:gd name="connsiteY0" fmla="*/ 438155 h 1628740"/>
              <a:gd name="connsiteX1" fmla="*/ 998197 w 4472535"/>
              <a:gd name="connsiteY1" fmla="*/ 33342 h 1628740"/>
              <a:gd name="connsiteX2" fmla="*/ 1860210 w 4472535"/>
              <a:gd name="connsiteY2" fmla="*/ 90492 h 1628740"/>
              <a:gd name="connsiteX3" fmla="*/ 3093698 w 4472535"/>
              <a:gd name="connsiteY3" fmla="*/ 623893 h 1628740"/>
              <a:gd name="connsiteX4" fmla="*/ 4470059 w 4472535"/>
              <a:gd name="connsiteY4" fmla="*/ 1619256 h 1628740"/>
              <a:gd name="connsiteX5" fmla="*/ 3384209 w 4472535"/>
              <a:gd name="connsiteY5" fmla="*/ 1085855 h 1628740"/>
              <a:gd name="connsiteX6" fmla="*/ 1698285 w 4472535"/>
              <a:gd name="connsiteY6" fmla="*/ 423869 h 1628740"/>
              <a:gd name="connsiteX7" fmla="*/ 2835 w 4472535"/>
              <a:gd name="connsiteY7" fmla="*/ 1262067 h 1628740"/>
              <a:gd name="connsiteX8" fmla="*/ 12359 w 4472535"/>
              <a:gd name="connsiteY8" fmla="*/ 1028705 h 1628740"/>
              <a:gd name="connsiteX9" fmla="*/ 593385 w 4472535"/>
              <a:gd name="connsiteY9" fmla="*/ 438155 h 1628740"/>
              <a:gd name="connsiteX0" fmla="*/ 593385 w 4758920"/>
              <a:gd name="connsiteY0" fmla="*/ 438155 h 1852095"/>
              <a:gd name="connsiteX1" fmla="*/ 998197 w 4758920"/>
              <a:gd name="connsiteY1" fmla="*/ 33342 h 1852095"/>
              <a:gd name="connsiteX2" fmla="*/ 1860210 w 4758920"/>
              <a:gd name="connsiteY2" fmla="*/ 90492 h 1852095"/>
              <a:gd name="connsiteX3" fmla="*/ 3093698 w 4758920"/>
              <a:gd name="connsiteY3" fmla="*/ 623893 h 1852095"/>
              <a:gd name="connsiteX4" fmla="*/ 4470059 w 4758920"/>
              <a:gd name="connsiteY4" fmla="*/ 1619256 h 1852095"/>
              <a:gd name="connsiteX5" fmla="*/ 4503397 w 4758920"/>
              <a:gd name="connsiteY5" fmla="*/ 1757367 h 1852095"/>
              <a:gd name="connsiteX6" fmla="*/ 1698285 w 4758920"/>
              <a:gd name="connsiteY6" fmla="*/ 423869 h 1852095"/>
              <a:gd name="connsiteX7" fmla="*/ 2835 w 4758920"/>
              <a:gd name="connsiteY7" fmla="*/ 1262067 h 1852095"/>
              <a:gd name="connsiteX8" fmla="*/ 12359 w 4758920"/>
              <a:gd name="connsiteY8" fmla="*/ 1028705 h 1852095"/>
              <a:gd name="connsiteX9" fmla="*/ 593385 w 4758920"/>
              <a:gd name="connsiteY9" fmla="*/ 438155 h 1852095"/>
              <a:gd name="connsiteX0" fmla="*/ 593385 w 4597045"/>
              <a:gd name="connsiteY0" fmla="*/ 438155 h 1757367"/>
              <a:gd name="connsiteX1" fmla="*/ 998197 w 4597045"/>
              <a:gd name="connsiteY1" fmla="*/ 33342 h 1757367"/>
              <a:gd name="connsiteX2" fmla="*/ 1860210 w 4597045"/>
              <a:gd name="connsiteY2" fmla="*/ 90492 h 1757367"/>
              <a:gd name="connsiteX3" fmla="*/ 3093698 w 4597045"/>
              <a:gd name="connsiteY3" fmla="*/ 623893 h 1757367"/>
              <a:gd name="connsiteX4" fmla="*/ 4470059 w 4597045"/>
              <a:gd name="connsiteY4" fmla="*/ 1619256 h 1757367"/>
              <a:gd name="connsiteX5" fmla="*/ 4503397 w 4597045"/>
              <a:gd name="connsiteY5" fmla="*/ 1757367 h 1757367"/>
              <a:gd name="connsiteX6" fmla="*/ 1698285 w 4597045"/>
              <a:gd name="connsiteY6" fmla="*/ 423869 h 1757367"/>
              <a:gd name="connsiteX7" fmla="*/ 2835 w 4597045"/>
              <a:gd name="connsiteY7" fmla="*/ 1262067 h 1757367"/>
              <a:gd name="connsiteX8" fmla="*/ 12359 w 4597045"/>
              <a:gd name="connsiteY8" fmla="*/ 1028705 h 1757367"/>
              <a:gd name="connsiteX9" fmla="*/ 593385 w 4597045"/>
              <a:gd name="connsiteY9" fmla="*/ 438155 h 1757367"/>
              <a:gd name="connsiteX0" fmla="*/ 593385 w 4583442"/>
              <a:gd name="connsiteY0" fmla="*/ 438155 h 1824042"/>
              <a:gd name="connsiteX1" fmla="*/ 998197 w 4583442"/>
              <a:gd name="connsiteY1" fmla="*/ 33342 h 1824042"/>
              <a:gd name="connsiteX2" fmla="*/ 1860210 w 4583442"/>
              <a:gd name="connsiteY2" fmla="*/ 90492 h 1824042"/>
              <a:gd name="connsiteX3" fmla="*/ 3093698 w 4583442"/>
              <a:gd name="connsiteY3" fmla="*/ 623893 h 1824042"/>
              <a:gd name="connsiteX4" fmla="*/ 4470059 w 4583442"/>
              <a:gd name="connsiteY4" fmla="*/ 1619256 h 1824042"/>
              <a:gd name="connsiteX5" fmla="*/ 4470059 w 4583442"/>
              <a:gd name="connsiteY5" fmla="*/ 1824042 h 1824042"/>
              <a:gd name="connsiteX6" fmla="*/ 1698285 w 4583442"/>
              <a:gd name="connsiteY6" fmla="*/ 423869 h 1824042"/>
              <a:gd name="connsiteX7" fmla="*/ 2835 w 4583442"/>
              <a:gd name="connsiteY7" fmla="*/ 1262067 h 1824042"/>
              <a:gd name="connsiteX8" fmla="*/ 12359 w 4583442"/>
              <a:gd name="connsiteY8" fmla="*/ 1028705 h 1824042"/>
              <a:gd name="connsiteX9" fmla="*/ 593385 w 4583442"/>
              <a:gd name="connsiteY9" fmla="*/ 438155 h 1824042"/>
              <a:gd name="connsiteX0" fmla="*/ 593385 w 4690627"/>
              <a:gd name="connsiteY0" fmla="*/ 438155 h 1903483"/>
              <a:gd name="connsiteX1" fmla="*/ 998197 w 4690627"/>
              <a:gd name="connsiteY1" fmla="*/ 33342 h 1903483"/>
              <a:gd name="connsiteX2" fmla="*/ 1860210 w 4690627"/>
              <a:gd name="connsiteY2" fmla="*/ 90492 h 1903483"/>
              <a:gd name="connsiteX3" fmla="*/ 3093698 w 4690627"/>
              <a:gd name="connsiteY3" fmla="*/ 623893 h 1903483"/>
              <a:gd name="connsiteX4" fmla="*/ 4470059 w 4690627"/>
              <a:gd name="connsiteY4" fmla="*/ 1619256 h 1903483"/>
              <a:gd name="connsiteX5" fmla="*/ 4470059 w 4690627"/>
              <a:gd name="connsiteY5" fmla="*/ 1824042 h 1903483"/>
              <a:gd name="connsiteX6" fmla="*/ 1698285 w 4690627"/>
              <a:gd name="connsiteY6" fmla="*/ 423869 h 1903483"/>
              <a:gd name="connsiteX7" fmla="*/ 2835 w 4690627"/>
              <a:gd name="connsiteY7" fmla="*/ 1262067 h 1903483"/>
              <a:gd name="connsiteX8" fmla="*/ 12359 w 4690627"/>
              <a:gd name="connsiteY8" fmla="*/ 1028705 h 1903483"/>
              <a:gd name="connsiteX9" fmla="*/ 593385 w 4690627"/>
              <a:gd name="connsiteY9" fmla="*/ 438155 h 1903483"/>
              <a:gd name="connsiteX0" fmla="*/ 593385 w 4762251"/>
              <a:gd name="connsiteY0" fmla="*/ 438155 h 1941160"/>
              <a:gd name="connsiteX1" fmla="*/ 998197 w 4762251"/>
              <a:gd name="connsiteY1" fmla="*/ 33342 h 1941160"/>
              <a:gd name="connsiteX2" fmla="*/ 1860210 w 4762251"/>
              <a:gd name="connsiteY2" fmla="*/ 90492 h 1941160"/>
              <a:gd name="connsiteX3" fmla="*/ 3093698 w 4762251"/>
              <a:gd name="connsiteY3" fmla="*/ 623893 h 1941160"/>
              <a:gd name="connsiteX4" fmla="*/ 4470059 w 4762251"/>
              <a:gd name="connsiteY4" fmla="*/ 1619256 h 1941160"/>
              <a:gd name="connsiteX5" fmla="*/ 4679609 w 4762251"/>
              <a:gd name="connsiteY5" fmla="*/ 1838329 h 1941160"/>
              <a:gd name="connsiteX6" fmla="*/ 4470059 w 4762251"/>
              <a:gd name="connsiteY6" fmla="*/ 1824042 h 1941160"/>
              <a:gd name="connsiteX7" fmla="*/ 1698285 w 4762251"/>
              <a:gd name="connsiteY7" fmla="*/ 423869 h 1941160"/>
              <a:gd name="connsiteX8" fmla="*/ 2835 w 4762251"/>
              <a:gd name="connsiteY8" fmla="*/ 1262067 h 1941160"/>
              <a:gd name="connsiteX9" fmla="*/ 12359 w 4762251"/>
              <a:gd name="connsiteY9" fmla="*/ 1028705 h 1941160"/>
              <a:gd name="connsiteX10" fmla="*/ 593385 w 4762251"/>
              <a:gd name="connsiteY10" fmla="*/ 438155 h 1941160"/>
              <a:gd name="connsiteX0" fmla="*/ 593385 w 5555909"/>
              <a:gd name="connsiteY0" fmla="*/ 438155 h 2146795"/>
              <a:gd name="connsiteX1" fmla="*/ 998197 w 5555909"/>
              <a:gd name="connsiteY1" fmla="*/ 33342 h 2146795"/>
              <a:gd name="connsiteX2" fmla="*/ 1860210 w 5555909"/>
              <a:gd name="connsiteY2" fmla="*/ 90492 h 2146795"/>
              <a:gd name="connsiteX3" fmla="*/ 3093698 w 5555909"/>
              <a:gd name="connsiteY3" fmla="*/ 623893 h 2146795"/>
              <a:gd name="connsiteX4" fmla="*/ 4470059 w 5555909"/>
              <a:gd name="connsiteY4" fmla="*/ 1619256 h 2146795"/>
              <a:gd name="connsiteX5" fmla="*/ 5555909 w 5555909"/>
              <a:gd name="connsiteY5" fmla="*/ 2138367 h 2146795"/>
              <a:gd name="connsiteX6" fmla="*/ 4470059 w 5555909"/>
              <a:gd name="connsiteY6" fmla="*/ 1824042 h 2146795"/>
              <a:gd name="connsiteX7" fmla="*/ 1698285 w 5555909"/>
              <a:gd name="connsiteY7" fmla="*/ 423869 h 2146795"/>
              <a:gd name="connsiteX8" fmla="*/ 2835 w 5555909"/>
              <a:gd name="connsiteY8" fmla="*/ 1262067 h 2146795"/>
              <a:gd name="connsiteX9" fmla="*/ 12359 w 5555909"/>
              <a:gd name="connsiteY9" fmla="*/ 1028705 h 2146795"/>
              <a:gd name="connsiteX10" fmla="*/ 593385 w 5555909"/>
              <a:gd name="connsiteY10" fmla="*/ 438155 h 2146795"/>
              <a:gd name="connsiteX0" fmla="*/ 593385 w 6389346"/>
              <a:gd name="connsiteY0" fmla="*/ 438155 h 2313510"/>
              <a:gd name="connsiteX1" fmla="*/ 998197 w 6389346"/>
              <a:gd name="connsiteY1" fmla="*/ 33342 h 2313510"/>
              <a:gd name="connsiteX2" fmla="*/ 1860210 w 6389346"/>
              <a:gd name="connsiteY2" fmla="*/ 90492 h 2313510"/>
              <a:gd name="connsiteX3" fmla="*/ 3093698 w 6389346"/>
              <a:gd name="connsiteY3" fmla="*/ 623893 h 2313510"/>
              <a:gd name="connsiteX4" fmla="*/ 4470059 w 6389346"/>
              <a:gd name="connsiteY4" fmla="*/ 1619256 h 2313510"/>
              <a:gd name="connsiteX5" fmla="*/ 6389346 w 6389346"/>
              <a:gd name="connsiteY5" fmla="*/ 2309817 h 2313510"/>
              <a:gd name="connsiteX6" fmla="*/ 4470059 w 6389346"/>
              <a:gd name="connsiteY6" fmla="*/ 1824042 h 2313510"/>
              <a:gd name="connsiteX7" fmla="*/ 1698285 w 6389346"/>
              <a:gd name="connsiteY7" fmla="*/ 423869 h 2313510"/>
              <a:gd name="connsiteX8" fmla="*/ 2835 w 6389346"/>
              <a:gd name="connsiteY8" fmla="*/ 1262067 h 2313510"/>
              <a:gd name="connsiteX9" fmla="*/ 12359 w 6389346"/>
              <a:gd name="connsiteY9" fmla="*/ 1028705 h 2313510"/>
              <a:gd name="connsiteX10" fmla="*/ 593385 w 6389346"/>
              <a:gd name="connsiteY10" fmla="*/ 438155 h 2313510"/>
              <a:gd name="connsiteX0" fmla="*/ 593385 w 6390043"/>
              <a:gd name="connsiteY0" fmla="*/ 438155 h 2310026"/>
              <a:gd name="connsiteX1" fmla="*/ 998197 w 6390043"/>
              <a:gd name="connsiteY1" fmla="*/ 33342 h 2310026"/>
              <a:gd name="connsiteX2" fmla="*/ 1860210 w 6390043"/>
              <a:gd name="connsiteY2" fmla="*/ 90492 h 2310026"/>
              <a:gd name="connsiteX3" fmla="*/ 3093698 w 6390043"/>
              <a:gd name="connsiteY3" fmla="*/ 623893 h 2310026"/>
              <a:gd name="connsiteX4" fmla="*/ 4470059 w 6390043"/>
              <a:gd name="connsiteY4" fmla="*/ 1619256 h 2310026"/>
              <a:gd name="connsiteX5" fmla="*/ 6389346 w 6390043"/>
              <a:gd name="connsiteY5" fmla="*/ 2309817 h 2310026"/>
              <a:gd name="connsiteX6" fmla="*/ 4470059 w 6390043"/>
              <a:gd name="connsiteY6" fmla="*/ 1824042 h 2310026"/>
              <a:gd name="connsiteX7" fmla="*/ 1698285 w 6390043"/>
              <a:gd name="connsiteY7" fmla="*/ 423869 h 2310026"/>
              <a:gd name="connsiteX8" fmla="*/ 2835 w 6390043"/>
              <a:gd name="connsiteY8" fmla="*/ 1262067 h 2310026"/>
              <a:gd name="connsiteX9" fmla="*/ 12359 w 6390043"/>
              <a:gd name="connsiteY9" fmla="*/ 1028705 h 2310026"/>
              <a:gd name="connsiteX10" fmla="*/ 593385 w 6390043"/>
              <a:gd name="connsiteY10" fmla="*/ 438155 h 2310026"/>
              <a:gd name="connsiteX0" fmla="*/ 593385 w 6466274"/>
              <a:gd name="connsiteY0" fmla="*/ 438155 h 2330160"/>
              <a:gd name="connsiteX1" fmla="*/ 998197 w 6466274"/>
              <a:gd name="connsiteY1" fmla="*/ 33342 h 2330160"/>
              <a:gd name="connsiteX2" fmla="*/ 1860210 w 6466274"/>
              <a:gd name="connsiteY2" fmla="*/ 90492 h 2330160"/>
              <a:gd name="connsiteX3" fmla="*/ 3093698 w 6466274"/>
              <a:gd name="connsiteY3" fmla="*/ 623893 h 2330160"/>
              <a:gd name="connsiteX4" fmla="*/ 4470059 w 6466274"/>
              <a:gd name="connsiteY4" fmla="*/ 1619256 h 2330160"/>
              <a:gd name="connsiteX5" fmla="*/ 6389346 w 6466274"/>
              <a:gd name="connsiteY5" fmla="*/ 2309817 h 2330160"/>
              <a:gd name="connsiteX6" fmla="*/ 4470059 w 6466274"/>
              <a:gd name="connsiteY6" fmla="*/ 1824042 h 2330160"/>
              <a:gd name="connsiteX7" fmla="*/ 1698285 w 6466274"/>
              <a:gd name="connsiteY7" fmla="*/ 423869 h 2330160"/>
              <a:gd name="connsiteX8" fmla="*/ 2835 w 6466274"/>
              <a:gd name="connsiteY8" fmla="*/ 1262067 h 2330160"/>
              <a:gd name="connsiteX9" fmla="*/ 12359 w 6466274"/>
              <a:gd name="connsiteY9" fmla="*/ 1028705 h 2330160"/>
              <a:gd name="connsiteX10" fmla="*/ 593385 w 6466274"/>
              <a:gd name="connsiteY10" fmla="*/ 438155 h 2330160"/>
              <a:gd name="connsiteX0" fmla="*/ 593385 w 6430318"/>
              <a:gd name="connsiteY0" fmla="*/ 438155 h 2340756"/>
              <a:gd name="connsiteX1" fmla="*/ 998197 w 6430318"/>
              <a:gd name="connsiteY1" fmla="*/ 33342 h 2340756"/>
              <a:gd name="connsiteX2" fmla="*/ 1860210 w 6430318"/>
              <a:gd name="connsiteY2" fmla="*/ 90492 h 2340756"/>
              <a:gd name="connsiteX3" fmla="*/ 3093698 w 6430318"/>
              <a:gd name="connsiteY3" fmla="*/ 623893 h 2340756"/>
              <a:gd name="connsiteX4" fmla="*/ 4470059 w 6430318"/>
              <a:gd name="connsiteY4" fmla="*/ 1619256 h 2340756"/>
              <a:gd name="connsiteX5" fmla="*/ 6389346 w 6430318"/>
              <a:gd name="connsiteY5" fmla="*/ 2309817 h 2340756"/>
              <a:gd name="connsiteX6" fmla="*/ 5679732 w 6430318"/>
              <a:gd name="connsiteY6" fmla="*/ 2181227 h 2340756"/>
              <a:gd name="connsiteX7" fmla="*/ 4470059 w 6430318"/>
              <a:gd name="connsiteY7" fmla="*/ 1824042 h 2340756"/>
              <a:gd name="connsiteX8" fmla="*/ 1698285 w 6430318"/>
              <a:gd name="connsiteY8" fmla="*/ 423869 h 2340756"/>
              <a:gd name="connsiteX9" fmla="*/ 2835 w 6430318"/>
              <a:gd name="connsiteY9" fmla="*/ 1262067 h 2340756"/>
              <a:gd name="connsiteX10" fmla="*/ 12359 w 6430318"/>
              <a:gd name="connsiteY10" fmla="*/ 1028705 h 2340756"/>
              <a:gd name="connsiteX11" fmla="*/ 593385 w 6430318"/>
              <a:gd name="connsiteY11" fmla="*/ 438155 h 2340756"/>
              <a:gd name="connsiteX0" fmla="*/ 593385 w 8007358"/>
              <a:gd name="connsiteY0" fmla="*/ 438155 h 2305087"/>
              <a:gd name="connsiteX1" fmla="*/ 998197 w 8007358"/>
              <a:gd name="connsiteY1" fmla="*/ 33342 h 2305087"/>
              <a:gd name="connsiteX2" fmla="*/ 1860210 w 8007358"/>
              <a:gd name="connsiteY2" fmla="*/ 90492 h 2305087"/>
              <a:gd name="connsiteX3" fmla="*/ 3093698 w 8007358"/>
              <a:gd name="connsiteY3" fmla="*/ 623893 h 2305087"/>
              <a:gd name="connsiteX4" fmla="*/ 4470059 w 8007358"/>
              <a:gd name="connsiteY4" fmla="*/ 1619256 h 2305087"/>
              <a:gd name="connsiteX5" fmla="*/ 7994308 w 8007358"/>
              <a:gd name="connsiteY5" fmla="*/ 2266955 h 2305087"/>
              <a:gd name="connsiteX6" fmla="*/ 5679732 w 8007358"/>
              <a:gd name="connsiteY6" fmla="*/ 2181227 h 2305087"/>
              <a:gd name="connsiteX7" fmla="*/ 4470059 w 8007358"/>
              <a:gd name="connsiteY7" fmla="*/ 1824042 h 2305087"/>
              <a:gd name="connsiteX8" fmla="*/ 1698285 w 8007358"/>
              <a:gd name="connsiteY8" fmla="*/ 423869 h 2305087"/>
              <a:gd name="connsiteX9" fmla="*/ 2835 w 8007358"/>
              <a:gd name="connsiteY9" fmla="*/ 1262067 h 2305087"/>
              <a:gd name="connsiteX10" fmla="*/ 12359 w 8007358"/>
              <a:gd name="connsiteY10" fmla="*/ 1028705 h 2305087"/>
              <a:gd name="connsiteX11" fmla="*/ 593385 w 8007358"/>
              <a:gd name="connsiteY11" fmla="*/ 438155 h 2305087"/>
              <a:gd name="connsiteX0" fmla="*/ 302872 w 8007358"/>
              <a:gd name="connsiteY0" fmla="*/ 111527 h 2283259"/>
              <a:gd name="connsiteX1" fmla="*/ 998197 w 8007358"/>
              <a:gd name="connsiteY1" fmla="*/ 11514 h 2283259"/>
              <a:gd name="connsiteX2" fmla="*/ 1860210 w 8007358"/>
              <a:gd name="connsiteY2" fmla="*/ 68664 h 2283259"/>
              <a:gd name="connsiteX3" fmla="*/ 3093698 w 8007358"/>
              <a:gd name="connsiteY3" fmla="*/ 602065 h 2283259"/>
              <a:gd name="connsiteX4" fmla="*/ 4470059 w 8007358"/>
              <a:gd name="connsiteY4" fmla="*/ 1597428 h 2283259"/>
              <a:gd name="connsiteX5" fmla="*/ 7994308 w 8007358"/>
              <a:gd name="connsiteY5" fmla="*/ 2245127 h 2283259"/>
              <a:gd name="connsiteX6" fmla="*/ 5679732 w 8007358"/>
              <a:gd name="connsiteY6" fmla="*/ 2159399 h 2283259"/>
              <a:gd name="connsiteX7" fmla="*/ 4470059 w 8007358"/>
              <a:gd name="connsiteY7" fmla="*/ 1802214 h 2283259"/>
              <a:gd name="connsiteX8" fmla="*/ 1698285 w 8007358"/>
              <a:gd name="connsiteY8" fmla="*/ 402041 h 2283259"/>
              <a:gd name="connsiteX9" fmla="*/ 2835 w 8007358"/>
              <a:gd name="connsiteY9" fmla="*/ 1240239 h 2283259"/>
              <a:gd name="connsiteX10" fmla="*/ 12359 w 8007358"/>
              <a:gd name="connsiteY10" fmla="*/ 1006877 h 2283259"/>
              <a:gd name="connsiteX11" fmla="*/ 302872 w 8007358"/>
              <a:gd name="connsiteY11" fmla="*/ 111527 h 2283259"/>
              <a:gd name="connsiteX0" fmla="*/ 302872 w 8007358"/>
              <a:gd name="connsiteY0" fmla="*/ 172564 h 2344296"/>
              <a:gd name="connsiteX1" fmla="*/ 998197 w 8007358"/>
              <a:gd name="connsiteY1" fmla="*/ 1114 h 2344296"/>
              <a:gd name="connsiteX2" fmla="*/ 1860210 w 8007358"/>
              <a:gd name="connsiteY2" fmla="*/ 129701 h 2344296"/>
              <a:gd name="connsiteX3" fmla="*/ 3093698 w 8007358"/>
              <a:gd name="connsiteY3" fmla="*/ 663102 h 2344296"/>
              <a:gd name="connsiteX4" fmla="*/ 4470059 w 8007358"/>
              <a:gd name="connsiteY4" fmla="*/ 1658465 h 2344296"/>
              <a:gd name="connsiteX5" fmla="*/ 7994308 w 8007358"/>
              <a:gd name="connsiteY5" fmla="*/ 2306164 h 2344296"/>
              <a:gd name="connsiteX6" fmla="*/ 5679732 w 8007358"/>
              <a:gd name="connsiteY6" fmla="*/ 2220436 h 2344296"/>
              <a:gd name="connsiteX7" fmla="*/ 4470059 w 8007358"/>
              <a:gd name="connsiteY7" fmla="*/ 1863251 h 2344296"/>
              <a:gd name="connsiteX8" fmla="*/ 1698285 w 8007358"/>
              <a:gd name="connsiteY8" fmla="*/ 463078 h 2344296"/>
              <a:gd name="connsiteX9" fmla="*/ 2835 w 8007358"/>
              <a:gd name="connsiteY9" fmla="*/ 1301276 h 2344296"/>
              <a:gd name="connsiteX10" fmla="*/ 12359 w 8007358"/>
              <a:gd name="connsiteY10" fmla="*/ 1067914 h 2344296"/>
              <a:gd name="connsiteX11" fmla="*/ 302872 w 8007358"/>
              <a:gd name="connsiteY11" fmla="*/ 172564 h 2344296"/>
              <a:gd name="connsiteX0" fmla="*/ 302872 w 7998965"/>
              <a:gd name="connsiteY0" fmla="*/ 172564 h 2329070"/>
              <a:gd name="connsiteX1" fmla="*/ 998197 w 7998965"/>
              <a:gd name="connsiteY1" fmla="*/ 1114 h 2329070"/>
              <a:gd name="connsiteX2" fmla="*/ 1860210 w 7998965"/>
              <a:gd name="connsiteY2" fmla="*/ 129701 h 2329070"/>
              <a:gd name="connsiteX3" fmla="*/ 3093698 w 7998965"/>
              <a:gd name="connsiteY3" fmla="*/ 663102 h 2329070"/>
              <a:gd name="connsiteX4" fmla="*/ 4979646 w 7998965"/>
              <a:gd name="connsiteY4" fmla="*/ 1868015 h 2329070"/>
              <a:gd name="connsiteX5" fmla="*/ 7994308 w 7998965"/>
              <a:gd name="connsiteY5" fmla="*/ 2306164 h 2329070"/>
              <a:gd name="connsiteX6" fmla="*/ 5679732 w 7998965"/>
              <a:gd name="connsiteY6" fmla="*/ 2220436 h 2329070"/>
              <a:gd name="connsiteX7" fmla="*/ 4470059 w 7998965"/>
              <a:gd name="connsiteY7" fmla="*/ 1863251 h 2329070"/>
              <a:gd name="connsiteX8" fmla="*/ 1698285 w 7998965"/>
              <a:gd name="connsiteY8" fmla="*/ 463078 h 2329070"/>
              <a:gd name="connsiteX9" fmla="*/ 2835 w 7998965"/>
              <a:gd name="connsiteY9" fmla="*/ 1301276 h 2329070"/>
              <a:gd name="connsiteX10" fmla="*/ 12359 w 7998965"/>
              <a:gd name="connsiteY10" fmla="*/ 1067914 h 2329070"/>
              <a:gd name="connsiteX11" fmla="*/ 302872 w 7998965"/>
              <a:gd name="connsiteY11" fmla="*/ 172564 h 2329070"/>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500562 w 8029468"/>
              <a:gd name="connsiteY7" fmla="*/ 1871244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029468"/>
              <a:gd name="connsiteY0" fmla="*/ 323432 h 2337063"/>
              <a:gd name="connsiteX1" fmla="*/ 1028700 w 8029468"/>
              <a:gd name="connsiteY1" fmla="*/ 9107 h 2337063"/>
              <a:gd name="connsiteX2" fmla="*/ 1890713 w 8029468"/>
              <a:gd name="connsiteY2" fmla="*/ 137694 h 2337063"/>
              <a:gd name="connsiteX3" fmla="*/ 3124201 w 8029468"/>
              <a:gd name="connsiteY3" fmla="*/ 671095 h 2337063"/>
              <a:gd name="connsiteX4" fmla="*/ 5010149 w 8029468"/>
              <a:gd name="connsiteY4" fmla="*/ 1876008 h 2337063"/>
              <a:gd name="connsiteX5" fmla="*/ 8024811 w 8029468"/>
              <a:gd name="connsiteY5" fmla="*/ 2314157 h 2337063"/>
              <a:gd name="connsiteX6" fmla="*/ 5710235 w 8029468"/>
              <a:gd name="connsiteY6" fmla="*/ 2228429 h 2337063"/>
              <a:gd name="connsiteX7" fmla="*/ 4691062 w 8029468"/>
              <a:gd name="connsiteY7" fmla="*/ 2128419 h 2337063"/>
              <a:gd name="connsiteX8" fmla="*/ 1728788 w 8029468"/>
              <a:gd name="connsiteY8" fmla="*/ 471071 h 2337063"/>
              <a:gd name="connsiteX9" fmla="*/ 33338 w 8029468"/>
              <a:gd name="connsiteY9" fmla="*/ 1309269 h 2337063"/>
              <a:gd name="connsiteX10" fmla="*/ 42862 w 8029468"/>
              <a:gd name="connsiteY10" fmla="*/ 1075907 h 2337063"/>
              <a:gd name="connsiteX11" fmla="*/ 0 w 8029468"/>
              <a:gd name="connsiteY11" fmla="*/ 323432 h 2337063"/>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2998232"/>
              <a:gd name="connsiteX1" fmla="*/ 1028700 w 8176042"/>
              <a:gd name="connsiteY1" fmla="*/ 9107 h 2998232"/>
              <a:gd name="connsiteX2" fmla="*/ 1890713 w 8176042"/>
              <a:gd name="connsiteY2" fmla="*/ 137694 h 2998232"/>
              <a:gd name="connsiteX3" fmla="*/ 3124201 w 8176042"/>
              <a:gd name="connsiteY3" fmla="*/ 671095 h 2998232"/>
              <a:gd name="connsiteX4" fmla="*/ 5010149 w 8176042"/>
              <a:gd name="connsiteY4" fmla="*/ 1876008 h 2998232"/>
              <a:gd name="connsiteX5" fmla="*/ 8024811 w 8176042"/>
              <a:gd name="connsiteY5" fmla="*/ 2314157 h 2998232"/>
              <a:gd name="connsiteX6" fmla="*/ 7558085 w 8176042"/>
              <a:gd name="connsiteY6" fmla="*/ 2990429 h 2998232"/>
              <a:gd name="connsiteX7" fmla="*/ 4691062 w 8176042"/>
              <a:gd name="connsiteY7" fmla="*/ 2128419 h 2998232"/>
              <a:gd name="connsiteX8" fmla="*/ 1728788 w 8176042"/>
              <a:gd name="connsiteY8" fmla="*/ 471071 h 2998232"/>
              <a:gd name="connsiteX9" fmla="*/ 33338 w 8176042"/>
              <a:gd name="connsiteY9" fmla="*/ 1309269 h 2998232"/>
              <a:gd name="connsiteX10" fmla="*/ 42862 w 8176042"/>
              <a:gd name="connsiteY10" fmla="*/ 1075907 h 2998232"/>
              <a:gd name="connsiteX11" fmla="*/ 0 w 8176042"/>
              <a:gd name="connsiteY11" fmla="*/ 323432 h 2998232"/>
              <a:gd name="connsiteX0" fmla="*/ 0 w 8176042"/>
              <a:gd name="connsiteY0" fmla="*/ 323432 h 3007660"/>
              <a:gd name="connsiteX1" fmla="*/ 1028700 w 8176042"/>
              <a:gd name="connsiteY1" fmla="*/ 9107 h 3007660"/>
              <a:gd name="connsiteX2" fmla="*/ 1890713 w 8176042"/>
              <a:gd name="connsiteY2" fmla="*/ 137694 h 3007660"/>
              <a:gd name="connsiteX3" fmla="*/ 3124201 w 8176042"/>
              <a:gd name="connsiteY3" fmla="*/ 671095 h 3007660"/>
              <a:gd name="connsiteX4" fmla="*/ 5010149 w 8176042"/>
              <a:gd name="connsiteY4" fmla="*/ 1876008 h 3007660"/>
              <a:gd name="connsiteX5" fmla="*/ 8024811 w 8176042"/>
              <a:gd name="connsiteY5" fmla="*/ 2314157 h 3007660"/>
              <a:gd name="connsiteX6" fmla="*/ 7558085 w 8176042"/>
              <a:gd name="connsiteY6" fmla="*/ 2999954 h 3007660"/>
              <a:gd name="connsiteX7" fmla="*/ 4691062 w 8176042"/>
              <a:gd name="connsiteY7" fmla="*/ 2128419 h 3007660"/>
              <a:gd name="connsiteX8" fmla="*/ 1728788 w 8176042"/>
              <a:gd name="connsiteY8" fmla="*/ 471071 h 3007660"/>
              <a:gd name="connsiteX9" fmla="*/ 33338 w 8176042"/>
              <a:gd name="connsiteY9" fmla="*/ 1309269 h 3007660"/>
              <a:gd name="connsiteX10" fmla="*/ 42862 w 8176042"/>
              <a:gd name="connsiteY10" fmla="*/ 1075907 h 3007660"/>
              <a:gd name="connsiteX11" fmla="*/ 0 w 8176042"/>
              <a:gd name="connsiteY11" fmla="*/ 323432 h 3007660"/>
              <a:gd name="connsiteX0" fmla="*/ 0 w 8159486"/>
              <a:gd name="connsiteY0" fmla="*/ 323432 h 3017090"/>
              <a:gd name="connsiteX1" fmla="*/ 1028700 w 8159486"/>
              <a:gd name="connsiteY1" fmla="*/ 9107 h 3017090"/>
              <a:gd name="connsiteX2" fmla="*/ 1890713 w 8159486"/>
              <a:gd name="connsiteY2" fmla="*/ 137694 h 3017090"/>
              <a:gd name="connsiteX3" fmla="*/ 3124201 w 8159486"/>
              <a:gd name="connsiteY3" fmla="*/ 671095 h 3017090"/>
              <a:gd name="connsiteX4" fmla="*/ 5010149 w 8159486"/>
              <a:gd name="connsiteY4" fmla="*/ 1876008 h 3017090"/>
              <a:gd name="connsiteX5" fmla="*/ 8024811 w 8159486"/>
              <a:gd name="connsiteY5" fmla="*/ 2314157 h 3017090"/>
              <a:gd name="connsiteX6" fmla="*/ 7481885 w 8159486"/>
              <a:gd name="connsiteY6" fmla="*/ 3009479 h 3017090"/>
              <a:gd name="connsiteX7" fmla="*/ 4691062 w 8159486"/>
              <a:gd name="connsiteY7" fmla="*/ 2128419 h 3017090"/>
              <a:gd name="connsiteX8" fmla="*/ 1728788 w 8159486"/>
              <a:gd name="connsiteY8" fmla="*/ 471071 h 3017090"/>
              <a:gd name="connsiteX9" fmla="*/ 33338 w 8159486"/>
              <a:gd name="connsiteY9" fmla="*/ 1309269 h 3017090"/>
              <a:gd name="connsiteX10" fmla="*/ 42862 w 8159486"/>
              <a:gd name="connsiteY10" fmla="*/ 1075907 h 3017090"/>
              <a:gd name="connsiteX11" fmla="*/ 0 w 8159486"/>
              <a:gd name="connsiteY11" fmla="*/ 323432 h 3017090"/>
              <a:gd name="connsiteX0" fmla="*/ 0 w 8191624"/>
              <a:gd name="connsiteY0" fmla="*/ 323432 h 3009512"/>
              <a:gd name="connsiteX1" fmla="*/ 1028700 w 8191624"/>
              <a:gd name="connsiteY1" fmla="*/ 9107 h 3009512"/>
              <a:gd name="connsiteX2" fmla="*/ 1890713 w 8191624"/>
              <a:gd name="connsiteY2" fmla="*/ 137694 h 3009512"/>
              <a:gd name="connsiteX3" fmla="*/ 3124201 w 8191624"/>
              <a:gd name="connsiteY3" fmla="*/ 671095 h 3009512"/>
              <a:gd name="connsiteX4" fmla="*/ 5010149 w 8191624"/>
              <a:gd name="connsiteY4" fmla="*/ 1876008 h 3009512"/>
              <a:gd name="connsiteX5" fmla="*/ 8024811 w 8191624"/>
              <a:gd name="connsiteY5" fmla="*/ 2314157 h 3009512"/>
              <a:gd name="connsiteX6" fmla="*/ 7481885 w 8191624"/>
              <a:gd name="connsiteY6" fmla="*/ 3009479 h 3009512"/>
              <a:gd name="connsiteX7" fmla="*/ 4691062 w 8191624"/>
              <a:gd name="connsiteY7" fmla="*/ 2128419 h 3009512"/>
              <a:gd name="connsiteX8" fmla="*/ 1728788 w 8191624"/>
              <a:gd name="connsiteY8" fmla="*/ 471071 h 3009512"/>
              <a:gd name="connsiteX9" fmla="*/ 33338 w 8191624"/>
              <a:gd name="connsiteY9" fmla="*/ 1309269 h 3009512"/>
              <a:gd name="connsiteX10" fmla="*/ 42862 w 8191624"/>
              <a:gd name="connsiteY10" fmla="*/ 1075907 h 3009512"/>
              <a:gd name="connsiteX11" fmla="*/ 0 w 8191624"/>
              <a:gd name="connsiteY11" fmla="*/ 323432 h 3009512"/>
              <a:gd name="connsiteX0" fmla="*/ 0 w 8181737"/>
              <a:gd name="connsiteY0" fmla="*/ 323432 h 3019036"/>
              <a:gd name="connsiteX1" fmla="*/ 1028700 w 8181737"/>
              <a:gd name="connsiteY1" fmla="*/ 9107 h 3019036"/>
              <a:gd name="connsiteX2" fmla="*/ 1890713 w 8181737"/>
              <a:gd name="connsiteY2" fmla="*/ 137694 h 3019036"/>
              <a:gd name="connsiteX3" fmla="*/ 3124201 w 8181737"/>
              <a:gd name="connsiteY3" fmla="*/ 671095 h 3019036"/>
              <a:gd name="connsiteX4" fmla="*/ 5010149 w 8181737"/>
              <a:gd name="connsiteY4" fmla="*/ 1876008 h 3019036"/>
              <a:gd name="connsiteX5" fmla="*/ 8024811 w 8181737"/>
              <a:gd name="connsiteY5" fmla="*/ 2314157 h 3019036"/>
              <a:gd name="connsiteX6" fmla="*/ 7443785 w 8181737"/>
              <a:gd name="connsiteY6" fmla="*/ 3019004 h 3019036"/>
              <a:gd name="connsiteX7" fmla="*/ 4691062 w 8181737"/>
              <a:gd name="connsiteY7" fmla="*/ 2128419 h 3019036"/>
              <a:gd name="connsiteX8" fmla="*/ 1728788 w 8181737"/>
              <a:gd name="connsiteY8" fmla="*/ 471071 h 3019036"/>
              <a:gd name="connsiteX9" fmla="*/ 33338 w 8181737"/>
              <a:gd name="connsiteY9" fmla="*/ 1309269 h 3019036"/>
              <a:gd name="connsiteX10" fmla="*/ 42862 w 8181737"/>
              <a:gd name="connsiteY10" fmla="*/ 1075907 h 3019036"/>
              <a:gd name="connsiteX11" fmla="*/ 0 w 8181737"/>
              <a:gd name="connsiteY11" fmla="*/ 323432 h 3019036"/>
              <a:gd name="connsiteX0" fmla="*/ 0 w 8235823"/>
              <a:gd name="connsiteY0" fmla="*/ 323432 h 3019036"/>
              <a:gd name="connsiteX1" fmla="*/ 1028700 w 8235823"/>
              <a:gd name="connsiteY1" fmla="*/ 9107 h 3019036"/>
              <a:gd name="connsiteX2" fmla="*/ 1890713 w 8235823"/>
              <a:gd name="connsiteY2" fmla="*/ 137694 h 3019036"/>
              <a:gd name="connsiteX3" fmla="*/ 3124201 w 8235823"/>
              <a:gd name="connsiteY3" fmla="*/ 671095 h 3019036"/>
              <a:gd name="connsiteX4" fmla="*/ 5010149 w 8235823"/>
              <a:gd name="connsiteY4" fmla="*/ 1876008 h 3019036"/>
              <a:gd name="connsiteX5" fmla="*/ 8024811 w 8235823"/>
              <a:gd name="connsiteY5" fmla="*/ 2314157 h 3019036"/>
              <a:gd name="connsiteX6" fmla="*/ 7443785 w 8235823"/>
              <a:gd name="connsiteY6" fmla="*/ 3019004 h 3019036"/>
              <a:gd name="connsiteX7" fmla="*/ 4691062 w 8235823"/>
              <a:gd name="connsiteY7" fmla="*/ 2128419 h 3019036"/>
              <a:gd name="connsiteX8" fmla="*/ 1728788 w 8235823"/>
              <a:gd name="connsiteY8" fmla="*/ 471071 h 3019036"/>
              <a:gd name="connsiteX9" fmla="*/ 33338 w 8235823"/>
              <a:gd name="connsiteY9" fmla="*/ 1309269 h 3019036"/>
              <a:gd name="connsiteX10" fmla="*/ 42862 w 8235823"/>
              <a:gd name="connsiteY10" fmla="*/ 1075907 h 3019036"/>
              <a:gd name="connsiteX11" fmla="*/ 0 w 8235823"/>
              <a:gd name="connsiteY11" fmla="*/ 323432 h 3019036"/>
              <a:gd name="connsiteX0" fmla="*/ 0 w 8362277"/>
              <a:gd name="connsiteY0" fmla="*/ 323432 h 3030841"/>
              <a:gd name="connsiteX1" fmla="*/ 1028700 w 8362277"/>
              <a:gd name="connsiteY1" fmla="*/ 9107 h 3030841"/>
              <a:gd name="connsiteX2" fmla="*/ 1890713 w 8362277"/>
              <a:gd name="connsiteY2" fmla="*/ 137694 h 3030841"/>
              <a:gd name="connsiteX3" fmla="*/ 3124201 w 8362277"/>
              <a:gd name="connsiteY3" fmla="*/ 671095 h 3030841"/>
              <a:gd name="connsiteX4" fmla="*/ 5010149 w 8362277"/>
              <a:gd name="connsiteY4" fmla="*/ 1876008 h 3030841"/>
              <a:gd name="connsiteX5" fmla="*/ 8024811 w 8362277"/>
              <a:gd name="connsiteY5" fmla="*/ 2314157 h 3030841"/>
              <a:gd name="connsiteX6" fmla="*/ 8224837 w 8362277"/>
              <a:gd name="connsiteY6" fmla="*/ 2618955 h 3030841"/>
              <a:gd name="connsiteX7" fmla="*/ 7443785 w 8362277"/>
              <a:gd name="connsiteY7" fmla="*/ 3019004 h 3030841"/>
              <a:gd name="connsiteX8" fmla="*/ 4691062 w 8362277"/>
              <a:gd name="connsiteY8" fmla="*/ 2128419 h 3030841"/>
              <a:gd name="connsiteX9" fmla="*/ 1728788 w 8362277"/>
              <a:gd name="connsiteY9" fmla="*/ 471071 h 3030841"/>
              <a:gd name="connsiteX10" fmla="*/ 33338 w 8362277"/>
              <a:gd name="connsiteY10" fmla="*/ 1309269 h 3030841"/>
              <a:gd name="connsiteX11" fmla="*/ 42862 w 8362277"/>
              <a:gd name="connsiteY11" fmla="*/ 1075907 h 3030841"/>
              <a:gd name="connsiteX12" fmla="*/ 0 w 8362277"/>
              <a:gd name="connsiteY12" fmla="*/ 323432 h 3030841"/>
              <a:gd name="connsiteX0" fmla="*/ 0 w 9329525"/>
              <a:gd name="connsiteY0" fmla="*/ 323432 h 3029604"/>
              <a:gd name="connsiteX1" fmla="*/ 1028700 w 9329525"/>
              <a:gd name="connsiteY1" fmla="*/ 9107 h 3029604"/>
              <a:gd name="connsiteX2" fmla="*/ 1890713 w 9329525"/>
              <a:gd name="connsiteY2" fmla="*/ 137694 h 3029604"/>
              <a:gd name="connsiteX3" fmla="*/ 3124201 w 9329525"/>
              <a:gd name="connsiteY3" fmla="*/ 671095 h 3029604"/>
              <a:gd name="connsiteX4" fmla="*/ 5010149 w 9329525"/>
              <a:gd name="connsiteY4" fmla="*/ 1876008 h 3029604"/>
              <a:gd name="connsiteX5" fmla="*/ 8024811 w 9329525"/>
              <a:gd name="connsiteY5" fmla="*/ 2314157 h 3029604"/>
              <a:gd name="connsiteX6" fmla="*/ 9320212 w 9329525"/>
              <a:gd name="connsiteY6" fmla="*/ 2599905 h 3029604"/>
              <a:gd name="connsiteX7" fmla="*/ 7443785 w 9329525"/>
              <a:gd name="connsiteY7" fmla="*/ 3019004 h 3029604"/>
              <a:gd name="connsiteX8" fmla="*/ 4691062 w 9329525"/>
              <a:gd name="connsiteY8" fmla="*/ 2128419 h 3029604"/>
              <a:gd name="connsiteX9" fmla="*/ 1728788 w 9329525"/>
              <a:gd name="connsiteY9" fmla="*/ 471071 h 3029604"/>
              <a:gd name="connsiteX10" fmla="*/ 33338 w 9329525"/>
              <a:gd name="connsiteY10" fmla="*/ 1309269 h 3029604"/>
              <a:gd name="connsiteX11" fmla="*/ 42862 w 9329525"/>
              <a:gd name="connsiteY11" fmla="*/ 1075907 h 3029604"/>
              <a:gd name="connsiteX12" fmla="*/ 0 w 9329525"/>
              <a:gd name="connsiteY12" fmla="*/ 323432 h 3029604"/>
              <a:gd name="connsiteX0" fmla="*/ 0 w 9388631"/>
              <a:gd name="connsiteY0" fmla="*/ 323432 h 3029604"/>
              <a:gd name="connsiteX1" fmla="*/ 1028700 w 9388631"/>
              <a:gd name="connsiteY1" fmla="*/ 9107 h 3029604"/>
              <a:gd name="connsiteX2" fmla="*/ 1890713 w 9388631"/>
              <a:gd name="connsiteY2" fmla="*/ 137694 h 3029604"/>
              <a:gd name="connsiteX3" fmla="*/ 3124201 w 9388631"/>
              <a:gd name="connsiteY3" fmla="*/ 671095 h 3029604"/>
              <a:gd name="connsiteX4" fmla="*/ 5010149 w 9388631"/>
              <a:gd name="connsiteY4" fmla="*/ 1876008 h 3029604"/>
              <a:gd name="connsiteX5" fmla="*/ 8024811 w 9388631"/>
              <a:gd name="connsiteY5" fmla="*/ 2314157 h 3029604"/>
              <a:gd name="connsiteX6" fmla="*/ 9320212 w 9388631"/>
              <a:gd name="connsiteY6" fmla="*/ 2599905 h 3029604"/>
              <a:gd name="connsiteX7" fmla="*/ 7443785 w 9388631"/>
              <a:gd name="connsiteY7" fmla="*/ 3019004 h 3029604"/>
              <a:gd name="connsiteX8" fmla="*/ 4691062 w 9388631"/>
              <a:gd name="connsiteY8" fmla="*/ 2128419 h 3029604"/>
              <a:gd name="connsiteX9" fmla="*/ 1728788 w 9388631"/>
              <a:gd name="connsiteY9" fmla="*/ 471071 h 3029604"/>
              <a:gd name="connsiteX10" fmla="*/ 33338 w 9388631"/>
              <a:gd name="connsiteY10" fmla="*/ 1309269 h 3029604"/>
              <a:gd name="connsiteX11" fmla="*/ 42862 w 9388631"/>
              <a:gd name="connsiteY11" fmla="*/ 1075907 h 3029604"/>
              <a:gd name="connsiteX12" fmla="*/ 0 w 9388631"/>
              <a:gd name="connsiteY12" fmla="*/ 323432 h 3029604"/>
              <a:gd name="connsiteX0" fmla="*/ 0 w 9420229"/>
              <a:gd name="connsiteY0" fmla="*/ 323432 h 3028713"/>
              <a:gd name="connsiteX1" fmla="*/ 1028700 w 9420229"/>
              <a:gd name="connsiteY1" fmla="*/ 9107 h 3028713"/>
              <a:gd name="connsiteX2" fmla="*/ 1890713 w 9420229"/>
              <a:gd name="connsiteY2" fmla="*/ 137694 h 3028713"/>
              <a:gd name="connsiteX3" fmla="*/ 3124201 w 9420229"/>
              <a:gd name="connsiteY3" fmla="*/ 671095 h 3028713"/>
              <a:gd name="connsiteX4" fmla="*/ 5010149 w 9420229"/>
              <a:gd name="connsiteY4" fmla="*/ 1876008 h 3028713"/>
              <a:gd name="connsiteX5" fmla="*/ 8024811 w 9420229"/>
              <a:gd name="connsiteY5" fmla="*/ 2314157 h 3028713"/>
              <a:gd name="connsiteX6" fmla="*/ 9320212 w 9420229"/>
              <a:gd name="connsiteY6" fmla="*/ 2599905 h 3028713"/>
              <a:gd name="connsiteX7" fmla="*/ 7443785 w 9420229"/>
              <a:gd name="connsiteY7" fmla="*/ 3019004 h 3028713"/>
              <a:gd name="connsiteX8" fmla="*/ 4691062 w 9420229"/>
              <a:gd name="connsiteY8" fmla="*/ 2128419 h 3028713"/>
              <a:gd name="connsiteX9" fmla="*/ 1728788 w 9420229"/>
              <a:gd name="connsiteY9" fmla="*/ 471071 h 3028713"/>
              <a:gd name="connsiteX10" fmla="*/ 33338 w 9420229"/>
              <a:gd name="connsiteY10" fmla="*/ 1309269 h 3028713"/>
              <a:gd name="connsiteX11" fmla="*/ 42862 w 9420229"/>
              <a:gd name="connsiteY11" fmla="*/ 1075907 h 3028713"/>
              <a:gd name="connsiteX12" fmla="*/ 0 w 9420229"/>
              <a:gd name="connsiteY12" fmla="*/ 323432 h 3028713"/>
              <a:gd name="connsiteX0" fmla="*/ 0 w 9410960"/>
              <a:gd name="connsiteY0" fmla="*/ 323432 h 3032569"/>
              <a:gd name="connsiteX1" fmla="*/ 1028700 w 9410960"/>
              <a:gd name="connsiteY1" fmla="*/ 9107 h 3032569"/>
              <a:gd name="connsiteX2" fmla="*/ 1890713 w 9410960"/>
              <a:gd name="connsiteY2" fmla="*/ 137694 h 3032569"/>
              <a:gd name="connsiteX3" fmla="*/ 3124201 w 9410960"/>
              <a:gd name="connsiteY3" fmla="*/ 671095 h 3032569"/>
              <a:gd name="connsiteX4" fmla="*/ 5010149 w 9410960"/>
              <a:gd name="connsiteY4" fmla="*/ 1876008 h 3032569"/>
              <a:gd name="connsiteX5" fmla="*/ 8024811 w 9410960"/>
              <a:gd name="connsiteY5" fmla="*/ 2314157 h 3032569"/>
              <a:gd name="connsiteX6" fmla="*/ 9320212 w 9410960"/>
              <a:gd name="connsiteY6" fmla="*/ 2599905 h 3032569"/>
              <a:gd name="connsiteX7" fmla="*/ 7443785 w 9410960"/>
              <a:gd name="connsiteY7" fmla="*/ 3019004 h 3032569"/>
              <a:gd name="connsiteX8" fmla="*/ 4691062 w 9410960"/>
              <a:gd name="connsiteY8" fmla="*/ 2128419 h 3032569"/>
              <a:gd name="connsiteX9" fmla="*/ 1728788 w 9410960"/>
              <a:gd name="connsiteY9" fmla="*/ 471071 h 3032569"/>
              <a:gd name="connsiteX10" fmla="*/ 33338 w 9410960"/>
              <a:gd name="connsiteY10" fmla="*/ 1309269 h 3032569"/>
              <a:gd name="connsiteX11" fmla="*/ 42862 w 9410960"/>
              <a:gd name="connsiteY11" fmla="*/ 1075907 h 3032569"/>
              <a:gd name="connsiteX12" fmla="*/ 0 w 9410960"/>
              <a:gd name="connsiteY12" fmla="*/ 323432 h 3032569"/>
              <a:gd name="connsiteX0" fmla="*/ 0 w 9829516"/>
              <a:gd name="connsiteY0" fmla="*/ 323432 h 3036040"/>
              <a:gd name="connsiteX1" fmla="*/ 1028700 w 9829516"/>
              <a:gd name="connsiteY1" fmla="*/ 9107 h 3036040"/>
              <a:gd name="connsiteX2" fmla="*/ 1890713 w 9829516"/>
              <a:gd name="connsiteY2" fmla="*/ 137694 h 3036040"/>
              <a:gd name="connsiteX3" fmla="*/ 3124201 w 9829516"/>
              <a:gd name="connsiteY3" fmla="*/ 671095 h 3036040"/>
              <a:gd name="connsiteX4" fmla="*/ 5010149 w 9829516"/>
              <a:gd name="connsiteY4" fmla="*/ 1876008 h 3036040"/>
              <a:gd name="connsiteX5" fmla="*/ 9472611 w 9829516"/>
              <a:gd name="connsiteY5" fmla="*/ 1247357 h 3036040"/>
              <a:gd name="connsiteX6" fmla="*/ 9320212 w 9829516"/>
              <a:gd name="connsiteY6" fmla="*/ 2599905 h 3036040"/>
              <a:gd name="connsiteX7" fmla="*/ 7443785 w 9829516"/>
              <a:gd name="connsiteY7" fmla="*/ 3019004 h 3036040"/>
              <a:gd name="connsiteX8" fmla="*/ 4691062 w 9829516"/>
              <a:gd name="connsiteY8" fmla="*/ 2128419 h 3036040"/>
              <a:gd name="connsiteX9" fmla="*/ 1728788 w 9829516"/>
              <a:gd name="connsiteY9" fmla="*/ 471071 h 3036040"/>
              <a:gd name="connsiteX10" fmla="*/ 33338 w 9829516"/>
              <a:gd name="connsiteY10" fmla="*/ 1309269 h 3036040"/>
              <a:gd name="connsiteX11" fmla="*/ 42862 w 9829516"/>
              <a:gd name="connsiteY11" fmla="*/ 1075907 h 3036040"/>
              <a:gd name="connsiteX12" fmla="*/ 0 w 9829516"/>
              <a:gd name="connsiteY12" fmla="*/ 323432 h 3036040"/>
              <a:gd name="connsiteX0" fmla="*/ 0 w 9626811"/>
              <a:gd name="connsiteY0" fmla="*/ 323432 h 3036040"/>
              <a:gd name="connsiteX1" fmla="*/ 1028700 w 9626811"/>
              <a:gd name="connsiteY1" fmla="*/ 9107 h 3036040"/>
              <a:gd name="connsiteX2" fmla="*/ 1890713 w 9626811"/>
              <a:gd name="connsiteY2" fmla="*/ 137694 h 3036040"/>
              <a:gd name="connsiteX3" fmla="*/ 3124201 w 9626811"/>
              <a:gd name="connsiteY3" fmla="*/ 671095 h 3036040"/>
              <a:gd name="connsiteX4" fmla="*/ 5010149 w 9626811"/>
              <a:gd name="connsiteY4" fmla="*/ 1876008 h 3036040"/>
              <a:gd name="connsiteX5" fmla="*/ 7786687 w 9626811"/>
              <a:gd name="connsiteY5" fmla="*/ 1952205 h 3036040"/>
              <a:gd name="connsiteX6" fmla="*/ 9472611 w 9626811"/>
              <a:gd name="connsiteY6" fmla="*/ 1247357 h 3036040"/>
              <a:gd name="connsiteX7" fmla="*/ 9320212 w 9626811"/>
              <a:gd name="connsiteY7" fmla="*/ 2599905 h 3036040"/>
              <a:gd name="connsiteX8" fmla="*/ 7443785 w 9626811"/>
              <a:gd name="connsiteY8" fmla="*/ 3019004 h 3036040"/>
              <a:gd name="connsiteX9" fmla="*/ 4691062 w 9626811"/>
              <a:gd name="connsiteY9" fmla="*/ 2128419 h 3036040"/>
              <a:gd name="connsiteX10" fmla="*/ 1728788 w 9626811"/>
              <a:gd name="connsiteY10" fmla="*/ 471071 h 3036040"/>
              <a:gd name="connsiteX11" fmla="*/ 33338 w 9626811"/>
              <a:gd name="connsiteY11" fmla="*/ 1309269 h 3036040"/>
              <a:gd name="connsiteX12" fmla="*/ 42862 w 9626811"/>
              <a:gd name="connsiteY12" fmla="*/ 1075907 h 3036040"/>
              <a:gd name="connsiteX13" fmla="*/ 0 w 9626811"/>
              <a:gd name="connsiteY13" fmla="*/ 323432 h 3036040"/>
              <a:gd name="connsiteX0" fmla="*/ 0 w 9632953"/>
              <a:gd name="connsiteY0" fmla="*/ 323432 h 3036040"/>
              <a:gd name="connsiteX1" fmla="*/ 1028700 w 9632953"/>
              <a:gd name="connsiteY1" fmla="*/ 9107 h 3036040"/>
              <a:gd name="connsiteX2" fmla="*/ 1890713 w 9632953"/>
              <a:gd name="connsiteY2" fmla="*/ 137694 h 3036040"/>
              <a:gd name="connsiteX3" fmla="*/ 3124201 w 9632953"/>
              <a:gd name="connsiteY3" fmla="*/ 671095 h 3036040"/>
              <a:gd name="connsiteX4" fmla="*/ 5010149 w 9632953"/>
              <a:gd name="connsiteY4" fmla="*/ 1876008 h 3036040"/>
              <a:gd name="connsiteX5" fmla="*/ 7700962 w 9632953"/>
              <a:gd name="connsiteY5" fmla="*/ 2533230 h 3036040"/>
              <a:gd name="connsiteX6" fmla="*/ 9472611 w 9632953"/>
              <a:gd name="connsiteY6" fmla="*/ 1247357 h 3036040"/>
              <a:gd name="connsiteX7" fmla="*/ 9320212 w 9632953"/>
              <a:gd name="connsiteY7" fmla="*/ 2599905 h 3036040"/>
              <a:gd name="connsiteX8" fmla="*/ 7443785 w 9632953"/>
              <a:gd name="connsiteY8" fmla="*/ 3019004 h 3036040"/>
              <a:gd name="connsiteX9" fmla="*/ 4691062 w 9632953"/>
              <a:gd name="connsiteY9" fmla="*/ 2128419 h 3036040"/>
              <a:gd name="connsiteX10" fmla="*/ 1728788 w 9632953"/>
              <a:gd name="connsiteY10" fmla="*/ 471071 h 3036040"/>
              <a:gd name="connsiteX11" fmla="*/ 33338 w 9632953"/>
              <a:gd name="connsiteY11" fmla="*/ 1309269 h 3036040"/>
              <a:gd name="connsiteX12" fmla="*/ 42862 w 9632953"/>
              <a:gd name="connsiteY12" fmla="*/ 1075907 h 3036040"/>
              <a:gd name="connsiteX13" fmla="*/ 0 w 9632953"/>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5010149 w 9641166"/>
              <a:gd name="connsiteY4" fmla="*/ 1876008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36040"/>
              <a:gd name="connsiteX1" fmla="*/ 1028700 w 9641166"/>
              <a:gd name="connsiteY1" fmla="*/ 9107 h 3036040"/>
              <a:gd name="connsiteX2" fmla="*/ 1890713 w 9641166"/>
              <a:gd name="connsiteY2" fmla="*/ 137694 h 3036040"/>
              <a:gd name="connsiteX3" fmla="*/ 3124201 w 9641166"/>
              <a:gd name="connsiteY3" fmla="*/ 671095 h 3036040"/>
              <a:gd name="connsiteX4" fmla="*/ 4991099 w 9641166"/>
              <a:gd name="connsiteY4" fmla="*/ 1961733 h 3036040"/>
              <a:gd name="connsiteX5" fmla="*/ 7586662 w 9641166"/>
              <a:gd name="connsiteY5" fmla="*/ 2342730 h 3036040"/>
              <a:gd name="connsiteX6" fmla="*/ 9472611 w 9641166"/>
              <a:gd name="connsiteY6" fmla="*/ 1247357 h 3036040"/>
              <a:gd name="connsiteX7" fmla="*/ 9320212 w 9641166"/>
              <a:gd name="connsiteY7" fmla="*/ 2599905 h 3036040"/>
              <a:gd name="connsiteX8" fmla="*/ 7443785 w 9641166"/>
              <a:gd name="connsiteY8" fmla="*/ 3019004 h 3036040"/>
              <a:gd name="connsiteX9" fmla="*/ 4691062 w 9641166"/>
              <a:gd name="connsiteY9" fmla="*/ 2128419 h 3036040"/>
              <a:gd name="connsiteX10" fmla="*/ 1728788 w 9641166"/>
              <a:gd name="connsiteY10" fmla="*/ 471071 h 3036040"/>
              <a:gd name="connsiteX11" fmla="*/ 33338 w 9641166"/>
              <a:gd name="connsiteY11" fmla="*/ 1309269 h 3036040"/>
              <a:gd name="connsiteX12" fmla="*/ 42862 w 9641166"/>
              <a:gd name="connsiteY12" fmla="*/ 1075907 h 3036040"/>
              <a:gd name="connsiteX13" fmla="*/ 0 w 9641166"/>
              <a:gd name="connsiteY13" fmla="*/ 323432 h 3036040"/>
              <a:gd name="connsiteX0" fmla="*/ 0 w 9641166"/>
              <a:gd name="connsiteY0" fmla="*/ 323432 h 3027531"/>
              <a:gd name="connsiteX1" fmla="*/ 1028700 w 9641166"/>
              <a:gd name="connsiteY1" fmla="*/ 9107 h 3027531"/>
              <a:gd name="connsiteX2" fmla="*/ 1890713 w 9641166"/>
              <a:gd name="connsiteY2" fmla="*/ 137694 h 3027531"/>
              <a:gd name="connsiteX3" fmla="*/ 3124201 w 9641166"/>
              <a:gd name="connsiteY3" fmla="*/ 671095 h 3027531"/>
              <a:gd name="connsiteX4" fmla="*/ 4991099 w 9641166"/>
              <a:gd name="connsiteY4" fmla="*/ 1961733 h 3027531"/>
              <a:gd name="connsiteX5" fmla="*/ 7586662 w 9641166"/>
              <a:gd name="connsiteY5" fmla="*/ 2342730 h 3027531"/>
              <a:gd name="connsiteX6" fmla="*/ 9472611 w 9641166"/>
              <a:gd name="connsiteY6" fmla="*/ 1247357 h 3027531"/>
              <a:gd name="connsiteX7" fmla="*/ 9320212 w 9641166"/>
              <a:gd name="connsiteY7" fmla="*/ 2599905 h 3027531"/>
              <a:gd name="connsiteX8" fmla="*/ 7443785 w 9641166"/>
              <a:gd name="connsiteY8" fmla="*/ 3019004 h 3027531"/>
              <a:gd name="connsiteX9" fmla="*/ 4691062 w 9641166"/>
              <a:gd name="connsiteY9" fmla="*/ 2128419 h 3027531"/>
              <a:gd name="connsiteX10" fmla="*/ 1728788 w 9641166"/>
              <a:gd name="connsiteY10" fmla="*/ 471071 h 3027531"/>
              <a:gd name="connsiteX11" fmla="*/ 33338 w 9641166"/>
              <a:gd name="connsiteY11" fmla="*/ 1309269 h 3027531"/>
              <a:gd name="connsiteX12" fmla="*/ 42862 w 9641166"/>
              <a:gd name="connsiteY12" fmla="*/ 1075907 h 3027531"/>
              <a:gd name="connsiteX13" fmla="*/ 0 w 9641166"/>
              <a:gd name="connsiteY13" fmla="*/ 323432 h 3027531"/>
              <a:gd name="connsiteX0" fmla="*/ 0 w 9641166"/>
              <a:gd name="connsiteY0" fmla="*/ 323432 h 2918817"/>
              <a:gd name="connsiteX1" fmla="*/ 1028700 w 9641166"/>
              <a:gd name="connsiteY1" fmla="*/ 9107 h 2918817"/>
              <a:gd name="connsiteX2" fmla="*/ 1890713 w 9641166"/>
              <a:gd name="connsiteY2" fmla="*/ 137694 h 2918817"/>
              <a:gd name="connsiteX3" fmla="*/ 3124201 w 9641166"/>
              <a:gd name="connsiteY3" fmla="*/ 671095 h 2918817"/>
              <a:gd name="connsiteX4" fmla="*/ 4991099 w 9641166"/>
              <a:gd name="connsiteY4" fmla="*/ 1961733 h 2918817"/>
              <a:gd name="connsiteX5" fmla="*/ 7586662 w 9641166"/>
              <a:gd name="connsiteY5" fmla="*/ 2342730 h 2918817"/>
              <a:gd name="connsiteX6" fmla="*/ 9472611 w 9641166"/>
              <a:gd name="connsiteY6" fmla="*/ 1247357 h 2918817"/>
              <a:gd name="connsiteX7" fmla="*/ 9320212 w 9641166"/>
              <a:gd name="connsiteY7" fmla="*/ 2599905 h 2918817"/>
              <a:gd name="connsiteX8" fmla="*/ 7443785 w 9641166"/>
              <a:gd name="connsiteY8" fmla="*/ 2904704 h 2918817"/>
              <a:gd name="connsiteX9" fmla="*/ 4691062 w 9641166"/>
              <a:gd name="connsiteY9" fmla="*/ 2128419 h 2918817"/>
              <a:gd name="connsiteX10" fmla="*/ 1728788 w 9641166"/>
              <a:gd name="connsiteY10" fmla="*/ 471071 h 2918817"/>
              <a:gd name="connsiteX11" fmla="*/ 33338 w 9641166"/>
              <a:gd name="connsiteY11" fmla="*/ 1309269 h 2918817"/>
              <a:gd name="connsiteX12" fmla="*/ 42862 w 9641166"/>
              <a:gd name="connsiteY12" fmla="*/ 1075907 h 2918817"/>
              <a:gd name="connsiteX13" fmla="*/ 0 w 9641166"/>
              <a:gd name="connsiteY13" fmla="*/ 323432 h 2918817"/>
              <a:gd name="connsiteX0" fmla="*/ 0 w 9643935"/>
              <a:gd name="connsiteY0" fmla="*/ 323432 h 2972545"/>
              <a:gd name="connsiteX1" fmla="*/ 1028700 w 9643935"/>
              <a:gd name="connsiteY1" fmla="*/ 9107 h 2972545"/>
              <a:gd name="connsiteX2" fmla="*/ 1890713 w 9643935"/>
              <a:gd name="connsiteY2" fmla="*/ 137694 h 2972545"/>
              <a:gd name="connsiteX3" fmla="*/ 3124201 w 9643935"/>
              <a:gd name="connsiteY3" fmla="*/ 671095 h 2972545"/>
              <a:gd name="connsiteX4" fmla="*/ 4991099 w 9643935"/>
              <a:gd name="connsiteY4" fmla="*/ 1961733 h 2972545"/>
              <a:gd name="connsiteX5" fmla="*/ 7586662 w 9643935"/>
              <a:gd name="connsiteY5" fmla="*/ 2342730 h 2972545"/>
              <a:gd name="connsiteX6" fmla="*/ 9472611 w 9643935"/>
              <a:gd name="connsiteY6" fmla="*/ 1247357 h 2972545"/>
              <a:gd name="connsiteX7" fmla="*/ 9320212 w 9643935"/>
              <a:gd name="connsiteY7" fmla="*/ 2599905 h 2972545"/>
              <a:gd name="connsiteX8" fmla="*/ 7386635 w 9643935"/>
              <a:gd name="connsiteY8" fmla="*/ 2961854 h 2972545"/>
              <a:gd name="connsiteX9" fmla="*/ 4691062 w 9643935"/>
              <a:gd name="connsiteY9" fmla="*/ 2128419 h 2972545"/>
              <a:gd name="connsiteX10" fmla="*/ 1728788 w 9643935"/>
              <a:gd name="connsiteY10" fmla="*/ 471071 h 2972545"/>
              <a:gd name="connsiteX11" fmla="*/ 33338 w 9643935"/>
              <a:gd name="connsiteY11" fmla="*/ 1309269 h 2972545"/>
              <a:gd name="connsiteX12" fmla="*/ 42862 w 9643935"/>
              <a:gd name="connsiteY12" fmla="*/ 1075907 h 2972545"/>
              <a:gd name="connsiteX13" fmla="*/ 0 w 9643935"/>
              <a:gd name="connsiteY13" fmla="*/ 323432 h 2972545"/>
              <a:gd name="connsiteX0" fmla="*/ 0 w 9670168"/>
              <a:gd name="connsiteY0" fmla="*/ 323432 h 2972861"/>
              <a:gd name="connsiteX1" fmla="*/ 1028700 w 9670168"/>
              <a:gd name="connsiteY1" fmla="*/ 9107 h 2972861"/>
              <a:gd name="connsiteX2" fmla="*/ 1890713 w 9670168"/>
              <a:gd name="connsiteY2" fmla="*/ 137694 h 2972861"/>
              <a:gd name="connsiteX3" fmla="*/ 3124201 w 9670168"/>
              <a:gd name="connsiteY3" fmla="*/ 671095 h 2972861"/>
              <a:gd name="connsiteX4" fmla="*/ 4991099 w 9670168"/>
              <a:gd name="connsiteY4" fmla="*/ 1961733 h 2972861"/>
              <a:gd name="connsiteX5" fmla="*/ 7586662 w 9670168"/>
              <a:gd name="connsiteY5" fmla="*/ 2342730 h 2972861"/>
              <a:gd name="connsiteX6" fmla="*/ 9472611 w 9670168"/>
              <a:gd name="connsiteY6" fmla="*/ 1247357 h 2972861"/>
              <a:gd name="connsiteX7" fmla="*/ 9377362 w 9670168"/>
              <a:gd name="connsiteY7" fmla="*/ 2514180 h 2972861"/>
              <a:gd name="connsiteX8" fmla="*/ 7386635 w 9670168"/>
              <a:gd name="connsiteY8" fmla="*/ 2961854 h 2972861"/>
              <a:gd name="connsiteX9" fmla="*/ 4691062 w 9670168"/>
              <a:gd name="connsiteY9" fmla="*/ 2128419 h 2972861"/>
              <a:gd name="connsiteX10" fmla="*/ 1728788 w 9670168"/>
              <a:gd name="connsiteY10" fmla="*/ 471071 h 2972861"/>
              <a:gd name="connsiteX11" fmla="*/ 33338 w 9670168"/>
              <a:gd name="connsiteY11" fmla="*/ 1309269 h 2972861"/>
              <a:gd name="connsiteX12" fmla="*/ 42862 w 9670168"/>
              <a:gd name="connsiteY12" fmla="*/ 1075907 h 2972861"/>
              <a:gd name="connsiteX13" fmla="*/ 0 w 9670168"/>
              <a:gd name="connsiteY13" fmla="*/ 323432 h 2972861"/>
              <a:gd name="connsiteX0" fmla="*/ 0 w 9836051"/>
              <a:gd name="connsiteY0" fmla="*/ 323432 h 2973151"/>
              <a:gd name="connsiteX1" fmla="*/ 1028700 w 9836051"/>
              <a:gd name="connsiteY1" fmla="*/ 9107 h 2973151"/>
              <a:gd name="connsiteX2" fmla="*/ 1890713 w 9836051"/>
              <a:gd name="connsiteY2" fmla="*/ 137694 h 2973151"/>
              <a:gd name="connsiteX3" fmla="*/ 3124201 w 9836051"/>
              <a:gd name="connsiteY3" fmla="*/ 671095 h 2973151"/>
              <a:gd name="connsiteX4" fmla="*/ 4991099 w 9836051"/>
              <a:gd name="connsiteY4" fmla="*/ 1961733 h 2973151"/>
              <a:gd name="connsiteX5" fmla="*/ 7586662 w 9836051"/>
              <a:gd name="connsiteY5" fmla="*/ 2342730 h 2973151"/>
              <a:gd name="connsiteX6" fmla="*/ 9701211 w 9836051"/>
              <a:gd name="connsiteY6" fmla="*/ 1199732 h 2973151"/>
              <a:gd name="connsiteX7" fmla="*/ 9377362 w 9836051"/>
              <a:gd name="connsiteY7" fmla="*/ 2514180 h 2973151"/>
              <a:gd name="connsiteX8" fmla="*/ 7386635 w 9836051"/>
              <a:gd name="connsiteY8" fmla="*/ 2961854 h 2973151"/>
              <a:gd name="connsiteX9" fmla="*/ 4691062 w 9836051"/>
              <a:gd name="connsiteY9" fmla="*/ 2128419 h 2973151"/>
              <a:gd name="connsiteX10" fmla="*/ 1728788 w 9836051"/>
              <a:gd name="connsiteY10" fmla="*/ 471071 h 2973151"/>
              <a:gd name="connsiteX11" fmla="*/ 33338 w 9836051"/>
              <a:gd name="connsiteY11" fmla="*/ 1309269 h 2973151"/>
              <a:gd name="connsiteX12" fmla="*/ 42862 w 9836051"/>
              <a:gd name="connsiteY12" fmla="*/ 1075907 h 2973151"/>
              <a:gd name="connsiteX13" fmla="*/ 0 w 9836051"/>
              <a:gd name="connsiteY13" fmla="*/ 323432 h 2973151"/>
              <a:gd name="connsiteX0" fmla="*/ 0 w 9874076"/>
              <a:gd name="connsiteY0" fmla="*/ 323432 h 2973151"/>
              <a:gd name="connsiteX1" fmla="*/ 1028700 w 9874076"/>
              <a:gd name="connsiteY1" fmla="*/ 9107 h 2973151"/>
              <a:gd name="connsiteX2" fmla="*/ 1890713 w 9874076"/>
              <a:gd name="connsiteY2" fmla="*/ 137694 h 2973151"/>
              <a:gd name="connsiteX3" fmla="*/ 3124201 w 9874076"/>
              <a:gd name="connsiteY3" fmla="*/ 671095 h 2973151"/>
              <a:gd name="connsiteX4" fmla="*/ 4991099 w 9874076"/>
              <a:gd name="connsiteY4" fmla="*/ 1961733 h 2973151"/>
              <a:gd name="connsiteX5" fmla="*/ 7586662 w 9874076"/>
              <a:gd name="connsiteY5" fmla="*/ 2342730 h 2973151"/>
              <a:gd name="connsiteX6" fmla="*/ 9701211 w 9874076"/>
              <a:gd name="connsiteY6" fmla="*/ 1199732 h 2973151"/>
              <a:gd name="connsiteX7" fmla="*/ 9377362 w 9874076"/>
              <a:gd name="connsiteY7" fmla="*/ 2514180 h 2973151"/>
              <a:gd name="connsiteX8" fmla="*/ 7386635 w 9874076"/>
              <a:gd name="connsiteY8" fmla="*/ 2961854 h 2973151"/>
              <a:gd name="connsiteX9" fmla="*/ 4691062 w 9874076"/>
              <a:gd name="connsiteY9" fmla="*/ 2128419 h 2973151"/>
              <a:gd name="connsiteX10" fmla="*/ 1728788 w 9874076"/>
              <a:gd name="connsiteY10" fmla="*/ 471071 h 2973151"/>
              <a:gd name="connsiteX11" fmla="*/ 33338 w 9874076"/>
              <a:gd name="connsiteY11" fmla="*/ 1309269 h 2973151"/>
              <a:gd name="connsiteX12" fmla="*/ 42862 w 9874076"/>
              <a:gd name="connsiteY12" fmla="*/ 1075907 h 2973151"/>
              <a:gd name="connsiteX13" fmla="*/ 0 w 9874076"/>
              <a:gd name="connsiteY13" fmla="*/ 323432 h 2973151"/>
              <a:gd name="connsiteX0" fmla="*/ 0 w 9744995"/>
              <a:gd name="connsiteY0" fmla="*/ 323432 h 2976058"/>
              <a:gd name="connsiteX1" fmla="*/ 1028700 w 9744995"/>
              <a:gd name="connsiteY1" fmla="*/ 9107 h 2976058"/>
              <a:gd name="connsiteX2" fmla="*/ 1890713 w 9744995"/>
              <a:gd name="connsiteY2" fmla="*/ 137694 h 2976058"/>
              <a:gd name="connsiteX3" fmla="*/ 3124201 w 9744995"/>
              <a:gd name="connsiteY3" fmla="*/ 671095 h 2976058"/>
              <a:gd name="connsiteX4" fmla="*/ 4991099 w 9744995"/>
              <a:gd name="connsiteY4" fmla="*/ 1961733 h 2976058"/>
              <a:gd name="connsiteX5" fmla="*/ 7586662 w 9744995"/>
              <a:gd name="connsiteY5" fmla="*/ 2342730 h 2976058"/>
              <a:gd name="connsiteX6" fmla="*/ 9529761 w 9744995"/>
              <a:gd name="connsiteY6" fmla="*/ 818732 h 2976058"/>
              <a:gd name="connsiteX7" fmla="*/ 9377362 w 9744995"/>
              <a:gd name="connsiteY7" fmla="*/ 2514180 h 2976058"/>
              <a:gd name="connsiteX8" fmla="*/ 7386635 w 9744995"/>
              <a:gd name="connsiteY8" fmla="*/ 2961854 h 2976058"/>
              <a:gd name="connsiteX9" fmla="*/ 4691062 w 9744995"/>
              <a:gd name="connsiteY9" fmla="*/ 2128419 h 2976058"/>
              <a:gd name="connsiteX10" fmla="*/ 1728788 w 9744995"/>
              <a:gd name="connsiteY10" fmla="*/ 471071 h 2976058"/>
              <a:gd name="connsiteX11" fmla="*/ 33338 w 9744995"/>
              <a:gd name="connsiteY11" fmla="*/ 1309269 h 2976058"/>
              <a:gd name="connsiteX12" fmla="*/ 42862 w 9744995"/>
              <a:gd name="connsiteY12" fmla="*/ 1075907 h 2976058"/>
              <a:gd name="connsiteX13" fmla="*/ 0 w 9744995"/>
              <a:gd name="connsiteY13" fmla="*/ 323432 h 2976058"/>
              <a:gd name="connsiteX0" fmla="*/ 0 w 9707979"/>
              <a:gd name="connsiteY0" fmla="*/ 323432 h 2976058"/>
              <a:gd name="connsiteX1" fmla="*/ 1028700 w 9707979"/>
              <a:gd name="connsiteY1" fmla="*/ 9107 h 2976058"/>
              <a:gd name="connsiteX2" fmla="*/ 1890713 w 9707979"/>
              <a:gd name="connsiteY2" fmla="*/ 137694 h 2976058"/>
              <a:gd name="connsiteX3" fmla="*/ 3124201 w 9707979"/>
              <a:gd name="connsiteY3" fmla="*/ 671095 h 2976058"/>
              <a:gd name="connsiteX4" fmla="*/ 4991099 w 9707979"/>
              <a:gd name="connsiteY4" fmla="*/ 1961733 h 2976058"/>
              <a:gd name="connsiteX5" fmla="*/ 7586662 w 9707979"/>
              <a:gd name="connsiteY5" fmla="*/ 2342730 h 2976058"/>
              <a:gd name="connsiteX6" fmla="*/ 9529761 w 9707979"/>
              <a:gd name="connsiteY6" fmla="*/ 818732 h 2976058"/>
              <a:gd name="connsiteX7" fmla="*/ 9377362 w 9707979"/>
              <a:gd name="connsiteY7" fmla="*/ 2514180 h 2976058"/>
              <a:gd name="connsiteX8" fmla="*/ 7386635 w 9707979"/>
              <a:gd name="connsiteY8" fmla="*/ 2961854 h 2976058"/>
              <a:gd name="connsiteX9" fmla="*/ 4691062 w 9707979"/>
              <a:gd name="connsiteY9" fmla="*/ 2128419 h 2976058"/>
              <a:gd name="connsiteX10" fmla="*/ 1728788 w 9707979"/>
              <a:gd name="connsiteY10" fmla="*/ 471071 h 2976058"/>
              <a:gd name="connsiteX11" fmla="*/ 33338 w 9707979"/>
              <a:gd name="connsiteY11" fmla="*/ 1309269 h 2976058"/>
              <a:gd name="connsiteX12" fmla="*/ 42862 w 9707979"/>
              <a:gd name="connsiteY12" fmla="*/ 1075907 h 2976058"/>
              <a:gd name="connsiteX13" fmla="*/ 0 w 9707979"/>
              <a:gd name="connsiteY13" fmla="*/ 323432 h 2976058"/>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586662 w 9707979"/>
              <a:gd name="connsiteY5" fmla="*/ 23427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20268"/>
              <a:gd name="connsiteY0" fmla="*/ 323432 h 2974247"/>
              <a:gd name="connsiteX1" fmla="*/ 1028700 w 9720268"/>
              <a:gd name="connsiteY1" fmla="*/ 9107 h 2974247"/>
              <a:gd name="connsiteX2" fmla="*/ 1890713 w 9720268"/>
              <a:gd name="connsiteY2" fmla="*/ 137694 h 2974247"/>
              <a:gd name="connsiteX3" fmla="*/ 3124201 w 9720268"/>
              <a:gd name="connsiteY3" fmla="*/ 671095 h 2974247"/>
              <a:gd name="connsiteX4" fmla="*/ 4991099 w 9720268"/>
              <a:gd name="connsiteY4" fmla="*/ 1961733 h 2974247"/>
              <a:gd name="connsiteX5" fmla="*/ 7415212 w 9720268"/>
              <a:gd name="connsiteY5" fmla="*/ 2418930 h 2974247"/>
              <a:gd name="connsiteX6" fmla="*/ 9529761 w 9720268"/>
              <a:gd name="connsiteY6" fmla="*/ 1037807 h 2974247"/>
              <a:gd name="connsiteX7" fmla="*/ 9377362 w 9720268"/>
              <a:gd name="connsiteY7" fmla="*/ 2514180 h 2974247"/>
              <a:gd name="connsiteX8" fmla="*/ 7386635 w 9720268"/>
              <a:gd name="connsiteY8" fmla="*/ 2961854 h 2974247"/>
              <a:gd name="connsiteX9" fmla="*/ 4691062 w 9720268"/>
              <a:gd name="connsiteY9" fmla="*/ 2128419 h 2974247"/>
              <a:gd name="connsiteX10" fmla="*/ 1728788 w 9720268"/>
              <a:gd name="connsiteY10" fmla="*/ 471071 h 2974247"/>
              <a:gd name="connsiteX11" fmla="*/ 33338 w 9720268"/>
              <a:gd name="connsiteY11" fmla="*/ 1309269 h 2974247"/>
              <a:gd name="connsiteX12" fmla="*/ 42862 w 9720268"/>
              <a:gd name="connsiteY12" fmla="*/ 1075907 h 2974247"/>
              <a:gd name="connsiteX13" fmla="*/ 0 w 9720268"/>
              <a:gd name="connsiteY13" fmla="*/ 323432 h 2974247"/>
              <a:gd name="connsiteX0" fmla="*/ 0 w 9707979"/>
              <a:gd name="connsiteY0" fmla="*/ 323432 h 2974247"/>
              <a:gd name="connsiteX1" fmla="*/ 1028700 w 9707979"/>
              <a:gd name="connsiteY1" fmla="*/ 9107 h 2974247"/>
              <a:gd name="connsiteX2" fmla="*/ 1890713 w 9707979"/>
              <a:gd name="connsiteY2" fmla="*/ 137694 h 2974247"/>
              <a:gd name="connsiteX3" fmla="*/ 3124201 w 9707979"/>
              <a:gd name="connsiteY3" fmla="*/ 671095 h 2974247"/>
              <a:gd name="connsiteX4" fmla="*/ 4991099 w 9707979"/>
              <a:gd name="connsiteY4" fmla="*/ 1961733 h 2974247"/>
              <a:gd name="connsiteX5" fmla="*/ 7415212 w 9707979"/>
              <a:gd name="connsiteY5" fmla="*/ 2418930 h 2974247"/>
              <a:gd name="connsiteX6" fmla="*/ 9529761 w 9707979"/>
              <a:gd name="connsiteY6" fmla="*/ 1037807 h 2974247"/>
              <a:gd name="connsiteX7" fmla="*/ 9377362 w 9707979"/>
              <a:gd name="connsiteY7" fmla="*/ 2514180 h 2974247"/>
              <a:gd name="connsiteX8" fmla="*/ 7386635 w 9707979"/>
              <a:gd name="connsiteY8" fmla="*/ 2961854 h 2974247"/>
              <a:gd name="connsiteX9" fmla="*/ 4691062 w 9707979"/>
              <a:gd name="connsiteY9" fmla="*/ 2128419 h 2974247"/>
              <a:gd name="connsiteX10" fmla="*/ 1728788 w 9707979"/>
              <a:gd name="connsiteY10" fmla="*/ 471071 h 2974247"/>
              <a:gd name="connsiteX11" fmla="*/ 33338 w 9707979"/>
              <a:gd name="connsiteY11" fmla="*/ 1309269 h 2974247"/>
              <a:gd name="connsiteX12" fmla="*/ 42862 w 9707979"/>
              <a:gd name="connsiteY12" fmla="*/ 1075907 h 2974247"/>
              <a:gd name="connsiteX13" fmla="*/ 0 w 9707979"/>
              <a:gd name="connsiteY13" fmla="*/ 323432 h 2974247"/>
              <a:gd name="connsiteX0" fmla="*/ 0 w 9695063"/>
              <a:gd name="connsiteY0" fmla="*/ 323432 h 2974754"/>
              <a:gd name="connsiteX1" fmla="*/ 1028700 w 9695063"/>
              <a:gd name="connsiteY1" fmla="*/ 9107 h 2974754"/>
              <a:gd name="connsiteX2" fmla="*/ 1890713 w 9695063"/>
              <a:gd name="connsiteY2" fmla="*/ 137694 h 2974754"/>
              <a:gd name="connsiteX3" fmla="*/ 3124201 w 9695063"/>
              <a:gd name="connsiteY3" fmla="*/ 671095 h 2974754"/>
              <a:gd name="connsiteX4" fmla="*/ 4991099 w 9695063"/>
              <a:gd name="connsiteY4" fmla="*/ 1961733 h 2974754"/>
              <a:gd name="connsiteX5" fmla="*/ 7415212 w 9695063"/>
              <a:gd name="connsiteY5" fmla="*/ 2418930 h 2974754"/>
              <a:gd name="connsiteX6" fmla="*/ 9510711 w 9695063"/>
              <a:gd name="connsiteY6" fmla="*/ 971132 h 2974754"/>
              <a:gd name="connsiteX7" fmla="*/ 9377362 w 9695063"/>
              <a:gd name="connsiteY7" fmla="*/ 2514180 h 2974754"/>
              <a:gd name="connsiteX8" fmla="*/ 7386635 w 9695063"/>
              <a:gd name="connsiteY8" fmla="*/ 2961854 h 2974754"/>
              <a:gd name="connsiteX9" fmla="*/ 4691062 w 9695063"/>
              <a:gd name="connsiteY9" fmla="*/ 2128419 h 2974754"/>
              <a:gd name="connsiteX10" fmla="*/ 1728788 w 9695063"/>
              <a:gd name="connsiteY10" fmla="*/ 471071 h 2974754"/>
              <a:gd name="connsiteX11" fmla="*/ 33338 w 9695063"/>
              <a:gd name="connsiteY11" fmla="*/ 1309269 h 2974754"/>
              <a:gd name="connsiteX12" fmla="*/ 42862 w 9695063"/>
              <a:gd name="connsiteY12" fmla="*/ 1075907 h 2974754"/>
              <a:gd name="connsiteX13" fmla="*/ 0 w 9695063"/>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81574 w 9643647"/>
              <a:gd name="connsiteY4" fmla="*/ 2085558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3432 h 2974754"/>
              <a:gd name="connsiteX1" fmla="*/ 1028700 w 9643647"/>
              <a:gd name="connsiteY1" fmla="*/ 9107 h 2974754"/>
              <a:gd name="connsiteX2" fmla="*/ 1890713 w 9643647"/>
              <a:gd name="connsiteY2" fmla="*/ 137694 h 2974754"/>
              <a:gd name="connsiteX3" fmla="*/ 3124201 w 9643647"/>
              <a:gd name="connsiteY3" fmla="*/ 671095 h 2974754"/>
              <a:gd name="connsiteX4" fmla="*/ 4991099 w 9643647"/>
              <a:gd name="connsiteY4" fmla="*/ 1961733 h 2974754"/>
              <a:gd name="connsiteX5" fmla="*/ 7415212 w 9643647"/>
              <a:gd name="connsiteY5" fmla="*/ 2418930 h 2974754"/>
              <a:gd name="connsiteX6" fmla="*/ 9510711 w 9643647"/>
              <a:gd name="connsiteY6" fmla="*/ 971132 h 2974754"/>
              <a:gd name="connsiteX7" fmla="*/ 9377362 w 9643647"/>
              <a:gd name="connsiteY7" fmla="*/ 2514180 h 2974754"/>
              <a:gd name="connsiteX8" fmla="*/ 7386635 w 9643647"/>
              <a:gd name="connsiteY8" fmla="*/ 2961854 h 2974754"/>
              <a:gd name="connsiteX9" fmla="*/ 4691062 w 9643647"/>
              <a:gd name="connsiteY9" fmla="*/ 2128419 h 2974754"/>
              <a:gd name="connsiteX10" fmla="*/ 1728788 w 9643647"/>
              <a:gd name="connsiteY10" fmla="*/ 471071 h 2974754"/>
              <a:gd name="connsiteX11" fmla="*/ 33338 w 9643647"/>
              <a:gd name="connsiteY11" fmla="*/ 1309269 h 2974754"/>
              <a:gd name="connsiteX12" fmla="*/ 42862 w 9643647"/>
              <a:gd name="connsiteY12" fmla="*/ 1075907 h 2974754"/>
              <a:gd name="connsiteX13" fmla="*/ 0 w 9643647"/>
              <a:gd name="connsiteY13" fmla="*/ 323432 h 2974754"/>
              <a:gd name="connsiteX0" fmla="*/ 0 w 9643647"/>
              <a:gd name="connsiteY0" fmla="*/ 324758 h 2976080"/>
              <a:gd name="connsiteX1" fmla="*/ 1028700 w 9643647"/>
              <a:gd name="connsiteY1" fmla="*/ 10433 h 2976080"/>
              <a:gd name="connsiteX2" fmla="*/ 1890713 w 9643647"/>
              <a:gd name="connsiteY2" fmla="*/ 139020 h 2976080"/>
              <a:gd name="connsiteX3" fmla="*/ 3048001 w 9643647"/>
              <a:gd name="connsiteY3" fmla="*/ 748621 h 2976080"/>
              <a:gd name="connsiteX4" fmla="*/ 4991099 w 9643647"/>
              <a:gd name="connsiteY4" fmla="*/ 1963059 h 2976080"/>
              <a:gd name="connsiteX5" fmla="*/ 7415212 w 9643647"/>
              <a:gd name="connsiteY5" fmla="*/ 2420256 h 2976080"/>
              <a:gd name="connsiteX6" fmla="*/ 9510711 w 9643647"/>
              <a:gd name="connsiteY6" fmla="*/ 972458 h 2976080"/>
              <a:gd name="connsiteX7" fmla="*/ 9377362 w 9643647"/>
              <a:gd name="connsiteY7" fmla="*/ 2515506 h 2976080"/>
              <a:gd name="connsiteX8" fmla="*/ 7386635 w 9643647"/>
              <a:gd name="connsiteY8" fmla="*/ 2963180 h 2976080"/>
              <a:gd name="connsiteX9" fmla="*/ 4691062 w 9643647"/>
              <a:gd name="connsiteY9" fmla="*/ 2129745 h 2976080"/>
              <a:gd name="connsiteX10" fmla="*/ 1728788 w 9643647"/>
              <a:gd name="connsiteY10" fmla="*/ 472397 h 2976080"/>
              <a:gd name="connsiteX11" fmla="*/ 33338 w 9643647"/>
              <a:gd name="connsiteY11" fmla="*/ 1310595 h 2976080"/>
              <a:gd name="connsiteX12" fmla="*/ 42862 w 9643647"/>
              <a:gd name="connsiteY12" fmla="*/ 1077233 h 2976080"/>
              <a:gd name="connsiteX13" fmla="*/ 0 w 9643647"/>
              <a:gd name="connsiteY13" fmla="*/ 324758 h 2976080"/>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91099 w 9643647"/>
              <a:gd name="connsiteY4" fmla="*/ 2049970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4943474 w 9643647"/>
              <a:gd name="connsiteY4" fmla="*/ 21166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728788 w 9643647"/>
              <a:gd name="connsiteY10" fmla="*/ 473583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0 w 9643647"/>
              <a:gd name="connsiteY0" fmla="*/ 325944 h 2977266"/>
              <a:gd name="connsiteX1" fmla="*/ 1028700 w 9643647"/>
              <a:gd name="connsiteY1" fmla="*/ 11619 h 2977266"/>
              <a:gd name="connsiteX2" fmla="*/ 1890713 w 9643647"/>
              <a:gd name="connsiteY2" fmla="*/ 140206 h 2977266"/>
              <a:gd name="connsiteX3" fmla="*/ 3009901 w 9643647"/>
              <a:gd name="connsiteY3" fmla="*/ 806957 h 2977266"/>
              <a:gd name="connsiteX4" fmla="*/ 5000624 w 9643647"/>
              <a:gd name="connsiteY4" fmla="*/ 1964245 h 2977266"/>
              <a:gd name="connsiteX5" fmla="*/ 7415212 w 9643647"/>
              <a:gd name="connsiteY5" fmla="*/ 2421442 h 2977266"/>
              <a:gd name="connsiteX6" fmla="*/ 9510711 w 9643647"/>
              <a:gd name="connsiteY6" fmla="*/ 973644 h 2977266"/>
              <a:gd name="connsiteX7" fmla="*/ 9377362 w 9643647"/>
              <a:gd name="connsiteY7" fmla="*/ 2516692 h 2977266"/>
              <a:gd name="connsiteX8" fmla="*/ 7386635 w 9643647"/>
              <a:gd name="connsiteY8" fmla="*/ 2964366 h 2977266"/>
              <a:gd name="connsiteX9" fmla="*/ 4691062 w 9643647"/>
              <a:gd name="connsiteY9" fmla="*/ 2130931 h 2977266"/>
              <a:gd name="connsiteX10" fmla="*/ 1576388 w 9643647"/>
              <a:gd name="connsiteY10" fmla="*/ 425958 h 2977266"/>
              <a:gd name="connsiteX11" fmla="*/ 33338 w 9643647"/>
              <a:gd name="connsiteY11" fmla="*/ 1311781 h 2977266"/>
              <a:gd name="connsiteX12" fmla="*/ 42862 w 9643647"/>
              <a:gd name="connsiteY12" fmla="*/ 1078419 h 2977266"/>
              <a:gd name="connsiteX13" fmla="*/ 0 w 9643647"/>
              <a:gd name="connsiteY13" fmla="*/ 325944 h 2977266"/>
              <a:gd name="connsiteX0" fmla="*/ 61913 w 9705560"/>
              <a:gd name="connsiteY0" fmla="*/ 325944 h 2977266"/>
              <a:gd name="connsiteX1" fmla="*/ 1090613 w 9705560"/>
              <a:gd name="connsiteY1" fmla="*/ 11619 h 2977266"/>
              <a:gd name="connsiteX2" fmla="*/ 1952626 w 9705560"/>
              <a:gd name="connsiteY2" fmla="*/ 140206 h 2977266"/>
              <a:gd name="connsiteX3" fmla="*/ 3071814 w 9705560"/>
              <a:gd name="connsiteY3" fmla="*/ 806957 h 2977266"/>
              <a:gd name="connsiteX4" fmla="*/ 5062537 w 9705560"/>
              <a:gd name="connsiteY4" fmla="*/ 1964245 h 2977266"/>
              <a:gd name="connsiteX5" fmla="*/ 7477125 w 9705560"/>
              <a:gd name="connsiteY5" fmla="*/ 2421442 h 2977266"/>
              <a:gd name="connsiteX6" fmla="*/ 9572624 w 9705560"/>
              <a:gd name="connsiteY6" fmla="*/ 973644 h 2977266"/>
              <a:gd name="connsiteX7" fmla="*/ 9439275 w 9705560"/>
              <a:gd name="connsiteY7" fmla="*/ 2516692 h 2977266"/>
              <a:gd name="connsiteX8" fmla="*/ 7448548 w 9705560"/>
              <a:gd name="connsiteY8" fmla="*/ 2964366 h 2977266"/>
              <a:gd name="connsiteX9" fmla="*/ 4752975 w 9705560"/>
              <a:gd name="connsiteY9" fmla="*/ 2130931 h 2977266"/>
              <a:gd name="connsiteX10" fmla="*/ 1638301 w 9705560"/>
              <a:gd name="connsiteY10" fmla="*/ 425958 h 2977266"/>
              <a:gd name="connsiteX11" fmla="*/ 95251 w 9705560"/>
              <a:gd name="connsiteY11" fmla="*/ 1311781 h 2977266"/>
              <a:gd name="connsiteX12" fmla="*/ 0 w 9705560"/>
              <a:gd name="connsiteY12" fmla="*/ 1030794 h 2977266"/>
              <a:gd name="connsiteX13" fmla="*/ 61913 w 9705560"/>
              <a:gd name="connsiteY13" fmla="*/ 325944 h 2977266"/>
              <a:gd name="connsiteX0" fmla="*/ 157827 w 9801474"/>
              <a:gd name="connsiteY0" fmla="*/ 325944 h 2977266"/>
              <a:gd name="connsiteX1" fmla="*/ 1186527 w 9801474"/>
              <a:gd name="connsiteY1" fmla="*/ 11619 h 2977266"/>
              <a:gd name="connsiteX2" fmla="*/ 2048540 w 9801474"/>
              <a:gd name="connsiteY2" fmla="*/ 140206 h 2977266"/>
              <a:gd name="connsiteX3" fmla="*/ 3167728 w 9801474"/>
              <a:gd name="connsiteY3" fmla="*/ 806957 h 2977266"/>
              <a:gd name="connsiteX4" fmla="*/ 5158451 w 9801474"/>
              <a:gd name="connsiteY4" fmla="*/ 1964245 h 2977266"/>
              <a:gd name="connsiteX5" fmla="*/ 7573039 w 9801474"/>
              <a:gd name="connsiteY5" fmla="*/ 2421442 h 2977266"/>
              <a:gd name="connsiteX6" fmla="*/ 9668538 w 9801474"/>
              <a:gd name="connsiteY6" fmla="*/ 973644 h 2977266"/>
              <a:gd name="connsiteX7" fmla="*/ 9535189 w 9801474"/>
              <a:gd name="connsiteY7" fmla="*/ 2516692 h 2977266"/>
              <a:gd name="connsiteX8" fmla="*/ 7544462 w 9801474"/>
              <a:gd name="connsiteY8" fmla="*/ 2964366 h 2977266"/>
              <a:gd name="connsiteX9" fmla="*/ 4848889 w 9801474"/>
              <a:gd name="connsiteY9" fmla="*/ 2130931 h 2977266"/>
              <a:gd name="connsiteX10" fmla="*/ 1734215 w 9801474"/>
              <a:gd name="connsiteY10" fmla="*/ 425958 h 2977266"/>
              <a:gd name="connsiteX11" fmla="*/ 665 w 9801474"/>
              <a:gd name="connsiteY11" fmla="*/ 1311781 h 2977266"/>
              <a:gd name="connsiteX12" fmla="*/ 95914 w 9801474"/>
              <a:gd name="connsiteY12" fmla="*/ 1030794 h 2977266"/>
              <a:gd name="connsiteX13" fmla="*/ 157827 w 9801474"/>
              <a:gd name="connsiteY13" fmla="*/ 325944 h 2977266"/>
              <a:gd name="connsiteX0" fmla="*/ 5427 w 9801474"/>
              <a:gd name="connsiteY0" fmla="*/ 336133 h 2977930"/>
              <a:gd name="connsiteX1" fmla="*/ 1186527 w 9801474"/>
              <a:gd name="connsiteY1" fmla="*/ 12283 h 2977930"/>
              <a:gd name="connsiteX2" fmla="*/ 2048540 w 9801474"/>
              <a:gd name="connsiteY2" fmla="*/ 140870 h 2977930"/>
              <a:gd name="connsiteX3" fmla="*/ 3167728 w 9801474"/>
              <a:gd name="connsiteY3" fmla="*/ 807621 h 2977930"/>
              <a:gd name="connsiteX4" fmla="*/ 5158451 w 9801474"/>
              <a:gd name="connsiteY4" fmla="*/ 1964909 h 2977930"/>
              <a:gd name="connsiteX5" fmla="*/ 7573039 w 9801474"/>
              <a:gd name="connsiteY5" fmla="*/ 2422106 h 2977930"/>
              <a:gd name="connsiteX6" fmla="*/ 9668538 w 9801474"/>
              <a:gd name="connsiteY6" fmla="*/ 974308 h 2977930"/>
              <a:gd name="connsiteX7" fmla="*/ 9535189 w 9801474"/>
              <a:gd name="connsiteY7" fmla="*/ 2517356 h 2977930"/>
              <a:gd name="connsiteX8" fmla="*/ 7544462 w 9801474"/>
              <a:gd name="connsiteY8" fmla="*/ 2965030 h 2977930"/>
              <a:gd name="connsiteX9" fmla="*/ 4848889 w 9801474"/>
              <a:gd name="connsiteY9" fmla="*/ 2131595 h 2977930"/>
              <a:gd name="connsiteX10" fmla="*/ 1734215 w 9801474"/>
              <a:gd name="connsiteY10" fmla="*/ 426622 h 2977930"/>
              <a:gd name="connsiteX11" fmla="*/ 665 w 9801474"/>
              <a:gd name="connsiteY11" fmla="*/ 1312445 h 2977930"/>
              <a:gd name="connsiteX12" fmla="*/ 95914 w 9801474"/>
              <a:gd name="connsiteY12" fmla="*/ 1031458 h 2977930"/>
              <a:gd name="connsiteX13" fmla="*/ 5427 w 9801474"/>
              <a:gd name="connsiteY13" fmla="*/ 336133 h 2977930"/>
              <a:gd name="connsiteX0" fmla="*/ 9189 w 9805236"/>
              <a:gd name="connsiteY0" fmla="*/ 336133 h 2977930"/>
              <a:gd name="connsiteX1" fmla="*/ 1190289 w 9805236"/>
              <a:gd name="connsiteY1" fmla="*/ 12283 h 2977930"/>
              <a:gd name="connsiteX2" fmla="*/ 2052302 w 9805236"/>
              <a:gd name="connsiteY2" fmla="*/ 140870 h 2977930"/>
              <a:gd name="connsiteX3" fmla="*/ 3171490 w 9805236"/>
              <a:gd name="connsiteY3" fmla="*/ 807621 h 2977930"/>
              <a:gd name="connsiteX4" fmla="*/ 5162213 w 9805236"/>
              <a:gd name="connsiteY4" fmla="*/ 1964909 h 2977930"/>
              <a:gd name="connsiteX5" fmla="*/ 7576801 w 9805236"/>
              <a:gd name="connsiteY5" fmla="*/ 2422106 h 2977930"/>
              <a:gd name="connsiteX6" fmla="*/ 9672300 w 9805236"/>
              <a:gd name="connsiteY6" fmla="*/ 974308 h 2977930"/>
              <a:gd name="connsiteX7" fmla="*/ 9538951 w 9805236"/>
              <a:gd name="connsiteY7" fmla="*/ 2517356 h 2977930"/>
              <a:gd name="connsiteX8" fmla="*/ 7548224 w 9805236"/>
              <a:gd name="connsiteY8" fmla="*/ 2965030 h 2977930"/>
              <a:gd name="connsiteX9" fmla="*/ 4852651 w 9805236"/>
              <a:gd name="connsiteY9" fmla="*/ 2131595 h 2977930"/>
              <a:gd name="connsiteX10" fmla="*/ 1737977 w 9805236"/>
              <a:gd name="connsiteY10" fmla="*/ 426622 h 2977930"/>
              <a:gd name="connsiteX11" fmla="*/ 4427 w 9805236"/>
              <a:gd name="connsiteY11" fmla="*/ 1312445 h 2977930"/>
              <a:gd name="connsiteX12" fmla="*/ 4426 w 9805236"/>
              <a:gd name="connsiteY12" fmla="*/ 1012408 h 2977930"/>
              <a:gd name="connsiteX13" fmla="*/ 9189 w 9805236"/>
              <a:gd name="connsiteY13" fmla="*/ 336133 h 2977930"/>
              <a:gd name="connsiteX0" fmla="*/ 9189 w 9805236"/>
              <a:gd name="connsiteY0" fmla="*/ 336914 h 2978711"/>
              <a:gd name="connsiteX1" fmla="*/ 1190289 w 9805236"/>
              <a:gd name="connsiteY1" fmla="*/ 13064 h 2978711"/>
              <a:gd name="connsiteX2" fmla="*/ 3171490 w 9805236"/>
              <a:gd name="connsiteY2" fmla="*/ 808402 h 2978711"/>
              <a:gd name="connsiteX3" fmla="*/ 5162213 w 9805236"/>
              <a:gd name="connsiteY3" fmla="*/ 1965690 h 2978711"/>
              <a:gd name="connsiteX4" fmla="*/ 7576801 w 9805236"/>
              <a:gd name="connsiteY4" fmla="*/ 2422887 h 2978711"/>
              <a:gd name="connsiteX5" fmla="*/ 9672300 w 9805236"/>
              <a:gd name="connsiteY5" fmla="*/ 975089 h 2978711"/>
              <a:gd name="connsiteX6" fmla="*/ 9538951 w 9805236"/>
              <a:gd name="connsiteY6" fmla="*/ 2518137 h 2978711"/>
              <a:gd name="connsiteX7" fmla="*/ 7548224 w 9805236"/>
              <a:gd name="connsiteY7" fmla="*/ 2965811 h 2978711"/>
              <a:gd name="connsiteX8" fmla="*/ 4852651 w 9805236"/>
              <a:gd name="connsiteY8" fmla="*/ 2132376 h 2978711"/>
              <a:gd name="connsiteX9" fmla="*/ 1737977 w 9805236"/>
              <a:gd name="connsiteY9" fmla="*/ 427403 h 2978711"/>
              <a:gd name="connsiteX10" fmla="*/ 4427 w 9805236"/>
              <a:gd name="connsiteY10" fmla="*/ 1313226 h 2978711"/>
              <a:gd name="connsiteX11" fmla="*/ 4426 w 9805236"/>
              <a:gd name="connsiteY11" fmla="*/ 1013189 h 2978711"/>
              <a:gd name="connsiteX12" fmla="*/ 9189 w 9805236"/>
              <a:gd name="connsiteY12" fmla="*/ 336914 h 2978711"/>
              <a:gd name="connsiteX0" fmla="*/ 9189 w 9805236"/>
              <a:gd name="connsiteY0" fmla="*/ 329993 h 2971790"/>
              <a:gd name="connsiteX1" fmla="*/ 1190289 w 9805236"/>
              <a:gd name="connsiteY1" fmla="*/ 6143 h 2971790"/>
              <a:gd name="connsiteX2" fmla="*/ 3200065 w 9805236"/>
              <a:gd name="connsiteY2" fmla="*/ 630031 h 2971790"/>
              <a:gd name="connsiteX3" fmla="*/ 5162213 w 9805236"/>
              <a:gd name="connsiteY3" fmla="*/ 1958769 h 2971790"/>
              <a:gd name="connsiteX4" fmla="*/ 7576801 w 9805236"/>
              <a:gd name="connsiteY4" fmla="*/ 2415966 h 2971790"/>
              <a:gd name="connsiteX5" fmla="*/ 9672300 w 9805236"/>
              <a:gd name="connsiteY5" fmla="*/ 968168 h 2971790"/>
              <a:gd name="connsiteX6" fmla="*/ 9538951 w 9805236"/>
              <a:gd name="connsiteY6" fmla="*/ 2511216 h 2971790"/>
              <a:gd name="connsiteX7" fmla="*/ 7548224 w 9805236"/>
              <a:gd name="connsiteY7" fmla="*/ 2958890 h 2971790"/>
              <a:gd name="connsiteX8" fmla="*/ 4852651 w 9805236"/>
              <a:gd name="connsiteY8" fmla="*/ 2125455 h 2971790"/>
              <a:gd name="connsiteX9" fmla="*/ 1737977 w 9805236"/>
              <a:gd name="connsiteY9" fmla="*/ 420482 h 2971790"/>
              <a:gd name="connsiteX10" fmla="*/ 4427 w 9805236"/>
              <a:gd name="connsiteY10" fmla="*/ 1306305 h 2971790"/>
              <a:gd name="connsiteX11" fmla="*/ 4426 w 9805236"/>
              <a:gd name="connsiteY11" fmla="*/ 1006268 h 2971790"/>
              <a:gd name="connsiteX12" fmla="*/ 9189 w 9805236"/>
              <a:gd name="connsiteY12" fmla="*/ 329993 h 2971790"/>
              <a:gd name="connsiteX0" fmla="*/ 9189 w 9805236"/>
              <a:gd name="connsiteY0" fmla="*/ 339333 h 2981130"/>
              <a:gd name="connsiteX1" fmla="*/ 1256964 w 9805236"/>
              <a:gd name="connsiteY1" fmla="*/ 5958 h 2981130"/>
              <a:gd name="connsiteX2" fmla="*/ 3200065 w 9805236"/>
              <a:gd name="connsiteY2" fmla="*/ 639371 h 2981130"/>
              <a:gd name="connsiteX3" fmla="*/ 5162213 w 9805236"/>
              <a:gd name="connsiteY3" fmla="*/ 1968109 h 2981130"/>
              <a:gd name="connsiteX4" fmla="*/ 7576801 w 9805236"/>
              <a:gd name="connsiteY4" fmla="*/ 2425306 h 2981130"/>
              <a:gd name="connsiteX5" fmla="*/ 9672300 w 9805236"/>
              <a:gd name="connsiteY5" fmla="*/ 977508 h 2981130"/>
              <a:gd name="connsiteX6" fmla="*/ 9538951 w 9805236"/>
              <a:gd name="connsiteY6" fmla="*/ 2520556 h 2981130"/>
              <a:gd name="connsiteX7" fmla="*/ 7548224 w 9805236"/>
              <a:gd name="connsiteY7" fmla="*/ 2968230 h 2981130"/>
              <a:gd name="connsiteX8" fmla="*/ 4852651 w 9805236"/>
              <a:gd name="connsiteY8" fmla="*/ 2134795 h 2981130"/>
              <a:gd name="connsiteX9" fmla="*/ 1737977 w 9805236"/>
              <a:gd name="connsiteY9" fmla="*/ 429822 h 2981130"/>
              <a:gd name="connsiteX10" fmla="*/ 4427 w 9805236"/>
              <a:gd name="connsiteY10" fmla="*/ 1315645 h 2981130"/>
              <a:gd name="connsiteX11" fmla="*/ 4426 w 9805236"/>
              <a:gd name="connsiteY11" fmla="*/ 1015608 h 2981130"/>
              <a:gd name="connsiteX12" fmla="*/ 9189 w 9805236"/>
              <a:gd name="connsiteY12" fmla="*/ 339333 h 2981130"/>
              <a:gd name="connsiteX0" fmla="*/ 9189 w 9805236"/>
              <a:gd name="connsiteY0" fmla="*/ 345272 h 2987069"/>
              <a:gd name="connsiteX1" fmla="*/ 1256964 w 9805236"/>
              <a:gd name="connsiteY1" fmla="*/ 11897 h 2987069"/>
              <a:gd name="connsiteX2" fmla="*/ 3142915 w 9805236"/>
              <a:gd name="connsiteY2" fmla="*/ 797710 h 2987069"/>
              <a:gd name="connsiteX3" fmla="*/ 5162213 w 9805236"/>
              <a:gd name="connsiteY3" fmla="*/ 1974048 h 2987069"/>
              <a:gd name="connsiteX4" fmla="*/ 7576801 w 9805236"/>
              <a:gd name="connsiteY4" fmla="*/ 2431245 h 2987069"/>
              <a:gd name="connsiteX5" fmla="*/ 9672300 w 9805236"/>
              <a:gd name="connsiteY5" fmla="*/ 983447 h 2987069"/>
              <a:gd name="connsiteX6" fmla="*/ 9538951 w 9805236"/>
              <a:gd name="connsiteY6" fmla="*/ 2526495 h 2987069"/>
              <a:gd name="connsiteX7" fmla="*/ 7548224 w 9805236"/>
              <a:gd name="connsiteY7" fmla="*/ 2974169 h 2987069"/>
              <a:gd name="connsiteX8" fmla="*/ 4852651 w 9805236"/>
              <a:gd name="connsiteY8" fmla="*/ 2140734 h 2987069"/>
              <a:gd name="connsiteX9" fmla="*/ 1737977 w 9805236"/>
              <a:gd name="connsiteY9" fmla="*/ 435761 h 2987069"/>
              <a:gd name="connsiteX10" fmla="*/ 4427 w 9805236"/>
              <a:gd name="connsiteY10" fmla="*/ 1321584 h 2987069"/>
              <a:gd name="connsiteX11" fmla="*/ 4426 w 9805236"/>
              <a:gd name="connsiteY11" fmla="*/ 1021547 h 2987069"/>
              <a:gd name="connsiteX12" fmla="*/ 9189 w 9805236"/>
              <a:gd name="connsiteY12" fmla="*/ 345272 h 2987069"/>
              <a:gd name="connsiteX0" fmla="*/ 9189 w 9805236"/>
              <a:gd name="connsiteY0" fmla="*/ 347810 h 2989607"/>
              <a:gd name="connsiteX1" fmla="*/ 1256964 w 9805236"/>
              <a:gd name="connsiteY1" fmla="*/ 14435 h 2989607"/>
              <a:gd name="connsiteX2" fmla="*/ 3123865 w 9805236"/>
              <a:gd name="connsiteY2" fmla="*/ 857398 h 2989607"/>
              <a:gd name="connsiteX3" fmla="*/ 5162213 w 9805236"/>
              <a:gd name="connsiteY3" fmla="*/ 1976586 h 2989607"/>
              <a:gd name="connsiteX4" fmla="*/ 7576801 w 9805236"/>
              <a:gd name="connsiteY4" fmla="*/ 2433783 h 2989607"/>
              <a:gd name="connsiteX5" fmla="*/ 9672300 w 9805236"/>
              <a:gd name="connsiteY5" fmla="*/ 985985 h 2989607"/>
              <a:gd name="connsiteX6" fmla="*/ 9538951 w 9805236"/>
              <a:gd name="connsiteY6" fmla="*/ 2529033 h 2989607"/>
              <a:gd name="connsiteX7" fmla="*/ 7548224 w 9805236"/>
              <a:gd name="connsiteY7" fmla="*/ 2976707 h 2989607"/>
              <a:gd name="connsiteX8" fmla="*/ 4852651 w 9805236"/>
              <a:gd name="connsiteY8" fmla="*/ 2143272 h 2989607"/>
              <a:gd name="connsiteX9" fmla="*/ 1737977 w 9805236"/>
              <a:gd name="connsiteY9" fmla="*/ 438299 h 2989607"/>
              <a:gd name="connsiteX10" fmla="*/ 4427 w 9805236"/>
              <a:gd name="connsiteY10" fmla="*/ 1324122 h 2989607"/>
              <a:gd name="connsiteX11" fmla="*/ 4426 w 9805236"/>
              <a:gd name="connsiteY11" fmla="*/ 1024085 h 2989607"/>
              <a:gd name="connsiteX12" fmla="*/ 9189 w 9805236"/>
              <a:gd name="connsiteY12" fmla="*/ 347810 h 2989607"/>
              <a:gd name="connsiteX0" fmla="*/ 9189 w 9805236"/>
              <a:gd name="connsiteY0" fmla="*/ 345686 h 2987483"/>
              <a:gd name="connsiteX1" fmla="*/ 1256964 w 9805236"/>
              <a:gd name="connsiteY1" fmla="*/ 12311 h 2987483"/>
              <a:gd name="connsiteX2" fmla="*/ 3161965 w 9805236"/>
              <a:gd name="connsiteY2" fmla="*/ 807649 h 2987483"/>
              <a:gd name="connsiteX3" fmla="*/ 5162213 w 9805236"/>
              <a:gd name="connsiteY3" fmla="*/ 1974462 h 2987483"/>
              <a:gd name="connsiteX4" fmla="*/ 7576801 w 9805236"/>
              <a:gd name="connsiteY4" fmla="*/ 2431659 h 2987483"/>
              <a:gd name="connsiteX5" fmla="*/ 9672300 w 9805236"/>
              <a:gd name="connsiteY5" fmla="*/ 983861 h 2987483"/>
              <a:gd name="connsiteX6" fmla="*/ 9538951 w 9805236"/>
              <a:gd name="connsiteY6" fmla="*/ 2526909 h 2987483"/>
              <a:gd name="connsiteX7" fmla="*/ 7548224 w 9805236"/>
              <a:gd name="connsiteY7" fmla="*/ 2974583 h 2987483"/>
              <a:gd name="connsiteX8" fmla="*/ 4852651 w 9805236"/>
              <a:gd name="connsiteY8" fmla="*/ 2141148 h 2987483"/>
              <a:gd name="connsiteX9" fmla="*/ 1737977 w 9805236"/>
              <a:gd name="connsiteY9" fmla="*/ 436175 h 2987483"/>
              <a:gd name="connsiteX10" fmla="*/ 4427 w 9805236"/>
              <a:gd name="connsiteY10" fmla="*/ 1321998 h 2987483"/>
              <a:gd name="connsiteX11" fmla="*/ 4426 w 9805236"/>
              <a:gd name="connsiteY11" fmla="*/ 1021961 h 2987483"/>
              <a:gd name="connsiteX12" fmla="*/ 9189 w 9805236"/>
              <a:gd name="connsiteY12" fmla="*/ 345686 h 2987483"/>
              <a:gd name="connsiteX0" fmla="*/ 9189 w 9805236"/>
              <a:gd name="connsiteY0" fmla="*/ 338694 h 2980491"/>
              <a:gd name="connsiteX1" fmla="*/ 1256964 w 9805236"/>
              <a:gd name="connsiteY1" fmla="*/ 5319 h 2980491"/>
              <a:gd name="connsiteX2" fmla="*/ 3104815 w 9805236"/>
              <a:gd name="connsiteY2" fmla="*/ 619682 h 2980491"/>
              <a:gd name="connsiteX3" fmla="*/ 5162213 w 9805236"/>
              <a:gd name="connsiteY3" fmla="*/ 1967470 h 2980491"/>
              <a:gd name="connsiteX4" fmla="*/ 7576801 w 9805236"/>
              <a:gd name="connsiteY4" fmla="*/ 2424667 h 2980491"/>
              <a:gd name="connsiteX5" fmla="*/ 9672300 w 9805236"/>
              <a:gd name="connsiteY5" fmla="*/ 976869 h 2980491"/>
              <a:gd name="connsiteX6" fmla="*/ 9538951 w 9805236"/>
              <a:gd name="connsiteY6" fmla="*/ 2519917 h 2980491"/>
              <a:gd name="connsiteX7" fmla="*/ 7548224 w 9805236"/>
              <a:gd name="connsiteY7" fmla="*/ 2967591 h 2980491"/>
              <a:gd name="connsiteX8" fmla="*/ 4852651 w 9805236"/>
              <a:gd name="connsiteY8" fmla="*/ 2134156 h 2980491"/>
              <a:gd name="connsiteX9" fmla="*/ 1737977 w 9805236"/>
              <a:gd name="connsiteY9" fmla="*/ 429183 h 2980491"/>
              <a:gd name="connsiteX10" fmla="*/ 4427 w 9805236"/>
              <a:gd name="connsiteY10" fmla="*/ 1315006 h 2980491"/>
              <a:gd name="connsiteX11" fmla="*/ 4426 w 9805236"/>
              <a:gd name="connsiteY11" fmla="*/ 1014969 h 2980491"/>
              <a:gd name="connsiteX12" fmla="*/ 9189 w 9805236"/>
              <a:gd name="connsiteY12" fmla="*/ 338694 h 2980491"/>
              <a:gd name="connsiteX0" fmla="*/ 9189 w 9805236"/>
              <a:gd name="connsiteY0" fmla="*/ 341042 h 2982839"/>
              <a:gd name="connsiteX1" fmla="*/ 1256964 w 9805236"/>
              <a:gd name="connsiteY1" fmla="*/ 7667 h 2982839"/>
              <a:gd name="connsiteX2" fmla="*/ 3066715 w 9805236"/>
              <a:gd name="connsiteY2" fmla="*/ 688705 h 2982839"/>
              <a:gd name="connsiteX3" fmla="*/ 5162213 w 9805236"/>
              <a:gd name="connsiteY3" fmla="*/ 1969818 h 2982839"/>
              <a:gd name="connsiteX4" fmla="*/ 7576801 w 9805236"/>
              <a:gd name="connsiteY4" fmla="*/ 2427015 h 2982839"/>
              <a:gd name="connsiteX5" fmla="*/ 9672300 w 9805236"/>
              <a:gd name="connsiteY5" fmla="*/ 979217 h 2982839"/>
              <a:gd name="connsiteX6" fmla="*/ 9538951 w 9805236"/>
              <a:gd name="connsiteY6" fmla="*/ 2522265 h 2982839"/>
              <a:gd name="connsiteX7" fmla="*/ 7548224 w 9805236"/>
              <a:gd name="connsiteY7" fmla="*/ 2969939 h 2982839"/>
              <a:gd name="connsiteX8" fmla="*/ 4852651 w 9805236"/>
              <a:gd name="connsiteY8" fmla="*/ 2136504 h 2982839"/>
              <a:gd name="connsiteX9" fmla="*/ 1737977 w 9805236"/>
              <a:gd name="connsiteY9" fmla="*/ 431531 h 2982839"/>
              <a:gd name="connsiteX10" fmla="*/ 4427 w 9805236"/>
              <a:gd name="connsiteY10" fmla="*/ 1317354 h 2982839"/>
              <a:gd name="connsiteX11" fmla="*/ 4426 w 9805236"/>
              <a:gd name="connsiteY11" fmla="*/ 1017317 h 2982839"/>
              <a:gd name="connsiteX12" fmla="*/ 9189 w 9805236"/>
              <a:gd name="connsiteY12" fmla="*/ 341042 h 2982839"/>
              <a:gd name="connsiteX0" fmla="*/ 9189 w 9805236"/>
              <a:gd name="connsiteY0" fmla="*/ 339664 h 2981461"/>
              <a:gd name="connsiteX1" fmla="*/ 1256964 w 9805236"/>
              <a:gd name="connsiteY1" fmla="*/ 6289 h 2981461"/>
              <a:gd name="connsiteX2" fmla="*/ 3095290 w 9805236"/>
              <a:gd name="connsiteY2" fmla="*/ 649227 h 2981461"/>
              <a:gd name="connsiteX3" fmla="*/ 5162213 w 9805236"/>
              <a:gd name="connsiteY3" fmla="*/ 1968440 h 2981461"/>
              <a:gd name="connsiteX4" fmla="*/ 7576801 w 9805236"/>
              <a:gd name="connsiteY4" fmla="*/ 2425637 h 2981461"/>
              <a:gd name="connsiteX5" fmla="*/ 9672300 w 9805236"/>
              <a:gd name="connsiteY5" fmla="*/ 977839 h 2981461"/>
              <a:gd name="connsiteX6" fmla="*/ 9538951 w 9805236"/>
              <a:gd name="connsiteY6" fmla="*/ 2520887 h 2981461"/>
              <a:gd name="connsiteX7" fmla="*/ 7548224 w 9805236"/>
              <a:gd name="connsiteY7" fmla="*/ 2968561 h 2981461"/>
              <a:gd name="connsiteX8" fmla="*/ 4852651 w 9805236"/>
              <a:gd name="connsiteY8" fmla="*/ 2135126 h 2981461"/>
              <a:gd name="connsiteX9" fmla="*/ 1737977 w 9805236"/>
              <a:gd name="connsiteY9" fmla="*/ 430153 h 2981461"/>
              <a:gd name="connsiteX10" fmla="*/ 4427 w 9805236"/>
              <a:gd name="connsiteY10" fmla="*/ 1315976 h 2981461"/>
              <a:gd name="connsiteX11" fmla="*/ 4426 w 9805236"/>
              <a:gd name="connsiteY11" fmla="*/ 1015939 h 2981461"/>
              <a:gd name="connsiteX12" fmla="*/ 9189 w 9805236"/>
              <a:gd name="connsiteY12" fmla="*/ 339664 h 2981461"/>
              <a:gd name="connsiteX0" fmla="*/ 9189 w 9805236"/>
              <a:gd name="connsiteY0" fmla="*/ 201739 h 2843536"/>
              <a:gd name="connsiteX1" fmla="*/ 1323639 w 9805236"/>
              <a:gd name="connsiteY1" fmla="*/ 11239 h 2843536"/>
              <a:gd name="connsiteX2" fmla="*/ 3095290 w 9805236"/>
              <a:gd name="connsiteY2" fmla="*/ 511302 h 2843536"/>
              <a:gd name="connsiteX3" fmla="*/ 5162213 w 9805236"/>
              <a:gd name="connsiteY3" fmla="*/ 1830515 h 2843536"/>
              <a:gd name="connsiteX4" fmla="*/ 7576801 w 9805236"/>
              <a:gd name="connsiteY4" fmla="*/ 2287712 h 2843536"/>
              <a:gd name="connsiteX5" fmla="*/ 9672300 w 9805236"/>
              <a:gd name="connsiteY5" fmla="*/ 839914 h 2843536"/>
              <a:gd name="connsiteX6" fmla="*/ 9538951 w 9805236"/>
              <a:gd name="connsiteY6" fmla="*/ 2382962 h 2843536"/>
              <a:gd name="connsiteX7" fmla="*/ 7548224 w 9805236"/>
              <a:gd name="connsiteY7" fmla="*/ 2830636 h 2843536"/>
              <a:gd name="connsiteX8" fmla="*/ 4852651 w 9805236"/>
              <a:gd name="connsiteY8" fmla="*/ 1997201 h 2843536"/>
              <a:gd name="connsiteX9" fmla="*/ 1737977 w 9805236"/>
              <a:gd name="connsiteY9" fmla="*/ 292228 h 2843536"/>
              <a:gd name="connsiteX10" fmla="*/ 4427 w 9805236"/>
              <a:gd name="connsiteY10" fmla="*/ 1178051 h 2843536"/>
              <a:gd name="connsiteX11" fmla="*/ 4426 w 9805236"/>
              <a:gd name="connsiteY11" fmla="*/ 878014 h 2843536"/>
              <a:gd name="connsiteX12" fmla="*/ 9189 w 9805236"/>
              <a:gd name="connsiteY12" fmla="*/ 201739 h 2843536"/>
              <a:gd name="connsiteX0" fmla="*/ 9189 w 9805236"/>
              <a:gd name="connsiteY0" fmla="*/ 109897 h 2751694"/>
              <a:gd name="connsiteX1" fmla="*/ 1342689 w 9805236"/>
              <a:gd name="connsiteY1" fmla="*/ 24172 h 2751694"/>
              <a:gd name="connsiteX2" fmla="*/ 3095290 w 9805236"/>
              <a:gd name="connsiteY2" fmla="*/ 419460 h 2751694"/>
              <a:gd name="connsiteX3" fmla="*/ 5162213 w 9805236"/>
              <a:gd name="connsiteY3" fmla="*/ 1738673 h 2751694"/>
              <a:gd name="connsiteX4" fmla="*/ 7576801 w 9805236"/>
              <a:gd name="connsiteY4" fmla="*/ 2195870 h 2751694"/>
              <a:gd name="connsiteX5" fmla="*/ 9672300 w 9805236"/>
              <a:gd name="connsiteY5" fmla="*/ 748072 h 2751694"/>
              <a:gd name="connsiteX6" fmla="*/ 9538951 w 9805236"/>
              <a:gd name="connsiteY6" fmla="*/ 2291120 h 2751694"/>
              <a:gd name="connsiteX7" fmla="*/ 7548224 w 9805236"/>
              <a:gd name="connsiteY7" fmla="*/ 2738794 h 2751694"/>
              <a:gd name="connsiteX8" fmla="*/ 4852651 w 9805236"/>
              <a:gd name="connsiteY8" fmla="*/ 1905359 h 2751694"/>
              <a:gd name="connsiteX9" fmla="*/ 1737977 w 9805236"/>
              <a:gd name="connsiteY9" fmla="*/ 200386 h 2751694"/>
              <a:gd name="connsiteX10" fmla="*/ 4427 w 9805236"/>
              <a:gd name="connsiteY10" fmla="*/ 1086209 h 2751694"/>
              <a:gd name="connsiteX11" fmla="*/ 4426 w 9805236"/>
              <a:gd name="connsiteY11" fmla="*/ 786172 h 2751694"/>
              <a:gd name="connsiteX12" fmla="*/ 9189 w 9805236"/>
              <a:gd name="connsiteY12" fmla="*/ 109897 h 2751694"/>
              <a:gd name="connsiteX0" fmla="*/ 9189 w 9805236"/>
              <a:gd name="connsiteY0" fmla="*/ 60432 h 2702229"/>
              <a:gd name="connsiteX1" fmla="*/ 1342689 w 9805236"/>
              <a:gd name="connsiteY1" fmla="*/ 60432 h 2702229"/>
              <a:gd name="connsiteX2" fmla="*/ 3095290 w 9805236"/>
              <a:gd name="connsiteY2" fmla="*/ 369995 h 2702229"/>
              <a:gd name="connsiteX3" fmla="*/ 5162213 w 9805236"/>
              <a:gd name="connsiteY3" fmla="*/ 1689208 h 2702229"/>
              <a:gd name="connsiteX4" fmla="*/ 7576801 w 9805236"/>
              <a:gd name="connsiteY4" fmla="*/ 2146405 h 2702229"/>
              <a:gd name="connsiteX5" fmla="*/ 9672300 w 9805236"/>
              <a:gd name="connsiteY5" fmla="*/ 698607 h 2702229"/>
              <a:gd name="connsiteX6" fmla="*/ 9538951 w 9805236"/>
              <a:gd name="connsiteY6" fmla="*/ 2241655 h 2702229"/>
              <a:gd name="connsiteX7" fmla="*/ 7548224 w 9805236"/>
              <a:gd name="connsiteY7" fmla="*/ 2689329 h 2702229"/>
              <a:gd name="connsiteX8" fmla="*/ 4852651 w 9805236"/>
              <a:gd name="connsiteY8" fmla="*/ 1855894 h 2702229"/>
              <a:gd name="connsiteX9" fmla="*/ 1737977 w 9805236"/>
              <a:gd name="connsiteY9" fmla="*/ 150921 h 2702229"/>
              <a:gd name="connsiteX10" fmla="*/ 4427 w 9805236"/>
              <a:gd name="connsiteY10" fmla="*/ 1036744 h 2702229"/>
              <a:gd name="connsiteX11" fmla="*/ 4426 w 9805236"/>
              <a:gd name="connsiteY11" fmla="*/ 736707 h 2702229"/>
              <a:gd name="connsiteX12" fmla="*/ 9189 w 9805236"/>
              <a:gd name="connsiteY12" fmla="*/ 60432 h 2702229"/>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37977 w 9805236"/>
              <a:gd name="connsiteY9" fmla="*/ 29222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201738 h 2843535"/>
              <a:gd name="connsiteX1" fmla="*/ 1371264 w 9805236"/>
              <a:gd name="connsiteY1" fmla="*/ 11238 h 2843535"/>
              <a:gd name="connsiteX2" fmla="*/ 3095290 w 9805236"/>
              <a:gd name="connsiteY2" fmla="*/ 511301 h 2843535"/>
              <a:gd name="connsiteX3" fmla="*/ 5162213 w 9805236"/>
              <a:gd name="connsiteY3" fmla="*/ 1830514 h 2843535"/>
              <a:gd name="connsiteX4" fmla="*/ 7576801 w 9805236"/>
              <a:gd name="connsiteY4" fmla="*/ 2287711 h 2843535"/>
              <a:gd name="connsiteX5" fmla="*/ 9672300 w 9805236"/>
              <a:gd name="connsiteY5" fmla="*/ 839913 h 2843535"/>
              <a:gd name="connsiteX6" fmla="*/ 9538951 w 9805236"/>
              <a:gd name="connsiteY6" fmla="*/ 2382961 h 2843535"/>
              <a:gd name="connsiteX7" fmla="*/ 7548224 w 9805236"/>
              <a:gd name="connsiteY7" fmla="*/ 2830635 h 2843535"/>
              <a:gd name="connsiteX8" fmla="*/ 4852651 w 9805236"/>
              <a:gd name="connsiteY8" fmla="*/ 1997200 h 2843535"/>
              <a:gd name="connsiteX9" fmla="*/ 1709402 w 9805236"/>
              <a:gd name="connsiteY9" fmla="*/ 692277 h 2843535"/>
              <a:gd name="connsiteX10" fmla="*/ 4427 w 9805236"/>
              <a:gd name="connsiteY10" fmla="*/ 1178050 h 2843535"/>
              <a:gd name="connsiteX11" fmla="*/ 4426 w 9805236"/>
              <a:gd name="connsiteY11" fmla="*/ 878013 h 2843535"/>
              <a:gd name="connsiteX12" fmla="*/ 9189 w 9805236"/>
              <a:gd name="connsiteY12" fmla="*/ 201738 h 2843535"/>
              <a:gd name="connsiteX0" fmla="*/ 9189 w 9805236"/>
              <a:gd name="connsiteY0" fmla="*/ 35322 h 2677119"/>
              <a:gd name="connsiteX1" fmla="*/ 1371264 w 9805236"/>
              <a:gd name="connsiteY1" fmla="*/ 140097 h 2677119"/>
              <a:gd name="connsiteX2" fmla="*/ 3095290 w 9805236"/>
              <a:gd name="connsiteY2" fmla="*/ 344885 h 2677119"/>
              <a:gd name="connsiteX3" fmla="*/ 5162213 w 9805236"/>
              <a:gd name="connsiteY3" fmla="*/ 1664098 h 2677119"/>
              <a:gd name="connsiteX4" fmla="*/ 7576801 w 9805236"/>
              <a:gd name="connsiteY4" fmla="*/ 2121295 h 2677119"/>
              <a:gd name="connsiteX5" fmla="*/ 9672300 w 9805236"/>
              <a:gd name="connsiteY5" fmla="*/ 673497 h 2677119"/>
              <a:gd name="connsiteX6" fmla="*/ 9538951 w 9805236"/>
              <a:gd name="connsiteY6" fmla="*/ 2216545 h 2677119"/>
              <a:gd name="connsiteX7" fmla="*/ 7548224 w 9805236"/>
              <a:gd name="connsiteY7" fmla="*/ 2664219 h 2677119"/>
              <a:gd name="connsiteX8" fmla="*/ 4852651 w 9805236"/>
              <a:gd name="connsiteY8" fmla="*/ 1830784 h 2677119"/>
              <a:gd name="connsiteX9" fmla="*/ 1709402 w 9805236"/>
              <a:gd name="connsiteY9" fmla="*/ 525861 h 2677119"/>
              <a:gd name="connsiteX10" fmla="*/ 4427 w 9805236"/>
              <a:gd name="connsiteY10" fmla="*/ 1011634 h 2677119"/>
              <a:gd name="connsiteX11" fmla="*/ 4426 w 9805236"/>
              <a:gd name="connsiteY11" fmla="*/ 711597 h 2677119"/>
              <a:gd name="connsiteX12" fmla="*/ 9189 w 9805236"/>
              <a:gd name="connsiteY12" fmla="*/ 35322 h 2677119"/>
              <a:gd name="connsiteX0" fmla="*/ 9189 w 9805236"/>
              <a:gd name="connsiteY0" fmla="*/ 19230 h 2661027"/>
              <a:gd name="connsiteX1" fmla="*/ 1380789 w 9805236"/>
              <a:gd name="connsiteY1" fmla="*/ 324030 h 2661027"/>
              <a:gd name="connsiteX2" fmla="*/ 3095290 w 9805236"/>
              <a:gd name="connsiteY2" fmla="*/ 328793 h 2661027"/>
              <a:gd name="connsiteX3" fmla="*/ 5162213 w 9805236"/>
              <a:gd name="connsiteY3" fmla="*/ 1648006 h 2661027"/>
              <a:gd name="connsiteX4" fmla="*/ 7576801 w 9805236"/>
              <a:gd name="connsiteY4" fmla="*/ 2105203 h 2661027"/>
              <a:gd name="connsiteX5" fmla="*/ 9672300 w 9805236"/>
              <a:gd name="connsiteY5" fmla="*/ 657405 h 2661027"/>
              <a:gd name="connsiteX6" fmla="*/ 9538951 w 9805236"/>
              <a:gd name="connsiteY6" fmla="*/ 2200453 h 2661027"/>
              <a:gd name="connsiteX7" fmla="*/ 7548224 w 9805236"/>
              <a:gd name="connsiteY7" fmla="*/ 2648127 h 2661027"/>
              <a:gd name="connsiteX8" fmla="*/ 4852651 w 9805236"/>
              <a:gd name="connsiteY8" fmla="*/ 1814692 h 2661027"/>
              <a:gd name="connsiteX9" fmla="*/ 1709402 w 9805236"/>
              <a:gd name="connsiteY9" fmla="*/ 509769 h 2661027"/>
              <a:gd name="connsiteX10" fmla="*/ 4427 w 9805236"/>
              <a:gd name="connsiteY10" fmla="*/ 995542 h 2661027"/>
              <a:gd name="connsiteX11" fmla="*/ 4426 w 9805236"/>
              <a:gd name="connsiteY11" fmla="*/ 695505 h 2661027"/>
              <a:gd name="connsiteX12" fmla="*/ 9189 w 9805236"/>
              <a:gd name="connsiteY12" fmla="*/ 19230 h 2661027"/>
              <a:gd name="connsiteX0" fmla="*/ 9189 w 9805236"/>
              <a:gd name="connsiteY0" fmla="*/ 166510 h 2808307"/>
              <a:gd name="connsiteX1" fmla="*/ 1456989 w 9805236"/>
              <a:gd name="connsiteY1" fmla="*/ 14110 h 2808307"/>
              <a:gd name="connsiteX2" fmla="*/ 3095290 w 9805236"/>
              <a:gd name="connsiteY2" fmla="*/ 476073 h 2808307"/>
              <a:gd name="connsiteX3" fmla="*/ 5162213 w 9805236"/>
              <a:gd name="connsiteY3" fmla="*/ 1795286 h 2808307"/>
              <a:gd name="connsiteX4" fmla="*/ 7576801 w 9805236"/>
              <a:gd name="connsiteY4" fmla="*/ 2252483 h 2808307"/>
              <a:gd name="connsiteX5" fmla="*/ 9672300 w 9805236"/>
              <a:gd name="connsiteY5" fmla="*/ 804685 h 2808307"/>
              <a:gd name="connsiteX6" fmla="*/ 9538951 w 9805236"/>
              <a:gd name="connsiteY6" fmla="*/ 2347733 h 2808307"/>
              <a:gd name="connsiteX7" fmla="*/ 7548224 w 9805236"/>
              <a:gd name="connsiteY7" fmla="*/ 2795407 h 2808307"/>
              <a:gd name="connsiteX8" fmla="*/ 4852651 w 9805236"/>
              <a:gd name="connsiteY8" fmla="*/ 1961972 h 2808307"/>
              <a:gd name="connsiteX9" fmla="*/ 1709402 w 9805236"/>
              <a:gd name="connsiteY9" fmla="*/ 657049 h 2808307"/>
              <a:gd name="connsiteX10" fmla="*/ 4427 w 9805236"/>
              <a:gd name="connsiteY10" fmla="*/ 1142822 h 2808307"/>
              <a:gd name="connsiteX11" fmla="*/ 4426 w 9805236"/>
              <a:gd name="connsiteY11" fmla="*/ 842785 h 2808307"/>
              <a:gd name="connsiteX12" fmla="*/ 9189 w 9805236"/>
              <a:gd name="connsiteY12" fmla="*/ 166510 h 2808307"/>
              <a:gd name="connsiteX0" fmla="*/ 37764 w 9805236"/>
              <a:gd name="connsiteY0" fmla="*/ 457202 h 2794199"/>
              <a:gd name="connsiteX1" fmla="*/ 1456989 w 9805236"/>
              <a:gd name="connsiteY1" fmla="*/ 2 h 2794199"/>
              <a:gd name="connsiteX2" fmla="*/ 3095290 w 9805236"/>
              <a:gd name="connsiteY2" fmla="*/ 461965 h 2794199"/>
              <a:gd name="connsiteX3" fmla="*/ 5162213 w 9805236"/>
              <a:gd name="connsiteY3" fmla="*/ 1781178 h 2794199"/>
              <a:gd name="connsiteX4" fmla="*/ 7576801 w 9805236"/>
              <a:gd name="connsiteY4" fmla="*/ 2238375 h 2794199"/>
              <a:gd name="connsiteX5" fmla="*/ 9672300 w 9805236"/>
              <a:gd name="connsiteY5" fmla="*/ 790577 h 2794199"/>
              <a:gd name="connsiteX6" fmla="*/ 9538951 w 9805236"/>
              <a:gd name="connsiteY6" fmla="*/ 2333625 h 2794199"/>
              <a:gd name="connsiteX7" fmla="*/ 7548224 w 9805236"/>
              <a:gd name="connsiteY7" fmla="*/ 2781299 h 2794199"/>
              <a:gd name="connsiteX8" fmla="*/ 4852651 w 9805236"/>
              <a:gd name="connsiteY8" fmla="*/ 1947864 h 2794199"/>
              <a:gd name="connsiteX9" fmla="*/ 1709402 w 9805236"/>
              <a:gd name="connsiteY9" fmla="*/ 642941 h 2794199"/>
              <a:gd name="connsiteX10" fmla="*/ 4427 w 9805236"/>
              <a:gd name="connsiteY10" fmla="*/ 1128714 h 2794199"/>
              <a:gd name="connsiteX11" fmla="*/ 4426 w 9805236"/>
              <a:gd name="connsiteY11" fmla="*/ 828677 h 2794199"/>
              <a:gd name="connsiteX12" fmla="*/ 37764 w 9805236"/>
              <a:gd name="connsiteY12" fmla="*/ 457202 h 2794199"/>
              <a:gd name="connsiteX0" fmla="*/ 37764 w 9805236"/>
              <a:gd name="connsiteY0" fmla="*/ 457204 h 2794201"/>
              <a:gd name="connsiteX1" fmla="*/ 1456989 w 9805236"/>
              <a:gd name="connsiteY1" fmla="*/ 4 h 2794201"/>
              <a:gd name="connsiteX2" fmla="*/ 3095290 w 9805236"/>
              <a:gd name="connsiteY2" fmla="*/ 461967 h 2794201"/>
              <a:gd name="connsiteX3" fmla="*/ 5162213 w 9805236"/>
              <a:gd name="connsiteY3" fmla="*/ 1781180 h 2794201"/>
              <a:gd name="connsiteX4" fmla="*/ 7576801 w 9805236"/>
              <a:gd name="connsiteY4" fmla="*/ 2238377 h 2794201"/>
              <a:gd name="connsiteX5" fmla="*/ 9672300 w 9805236"/>
              <a:gd name="connsiteY5" fmla="*/ 790579 h 2794201"/>
              <a:gd name="connsiteX6" fmla="*/ 9538951 w 9805236"/>
              <a:gd name="connsiteY6" fmla="*/ 2333627 h 2794201"/>
              <a:gd name="connsiteX7" fmla="*/ 7548224 w 9805236"/>
              <a:gd name="connsiteY7" fmla="*/ 2781301 h 2794201"/>
              <a:gd name="connsiteX8" fmla="*/ 4852651 w 9805236"/>
              <a:gd name="connsiteY8" fmla="*/ 1947866 h 2794201"/>
              <a:gd name="connsiteX9" fmla="*/ 1709402 w 9805236"/>
              <a:gd name="connsiteY9" fmla="*/ 642943 h 2794201"/>
              <a:gd name="connsiteX10" fmla="*/ 4427 w 9805236"/>
              <a:gd name="connsiteY10" fmla="*/ 1128716 h 2794201"/>
              <a:gd name="connsiteX11" fmla="*/ 4426 w 9805236"/>
              <a:gd name="connsiteY11" fmla="*/ 828679 h 2794201"/>
              <a:gd name="connsiteX12" fmla="*/ 37764 w 9805236"/>
              <a:gd name="connsiteY12" fmla="*/ 457204 h 2794201"/>
              <a:gd name="connsiteX0" fmla="*/ 37764 w 9805236"/>
              <a:gd name="connsiteY0" fmla="*/ 428631 h 2765628"/>
              <a:gd name="connsiteX1" fmla="*/ 1333164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28631 h 2765628"/>
              <a:gd name="connsiteX1" fmla="*/ 1342689 w 9805236"/>
              <a:gd name="connsiteY1" fmla="*/ 6 h 2765628"/>
              <a:gd name="connsiteX2" fmla="*/ 3095290 w 9805236"/>
              <a:gd name="connsiteY2" fmla="*/ 433394 h 2765628"/>
              <a:gd name="connsiteX3" fmla="*/ 5162213 w 9805236"/>
              <a:gd name="connsiteY3" fmla="*/ 1752607 h 2765628"/>
              <a:gd name="connsiteX4" fmla="*/ 7576801 w 9805236"/>
              <a:gd name="connsiteY4" fmla="*/ 2209804 h 2765628"/>
              <a:gd name="connsiteX5" fmla="*/ 9672300 w 9805236"/>
              <a:gd name="connsiteY5" fmla="*/ 762006 h 2765628"/>
              <a:gd name="connsiteX6" fmla="*/ 9538951 w 9805236"/>
              <a:gd name="connsiteY6" fmla="*/ 2305054 h 2765628"/>
              <a:gd name="connsiteX7" fmla="*/ 7548224 w 9805236"/>
              <a:gd name="connsiteY7" fmla="*/ 2752728 h 2765628"/>
              <a:gd name="connsiteX8" fmla="*/ 4852651 w 9805236"/>
              <a:gd name="connsiteY8" fmla="*/ 1919293 h 2765628"/>
              <a:gd name="connsiteX9" fmla="*/ 1709402 w 9805236"/>
              <a:gd name="connsiteY9" fmla="*/ 614370 h 2765628"/>
              <a:gd name="connsiteX10" fmla="*/ 4427 w 9805236"/>
              <a:gd name="connsiteY10" fmla="*/ 1100143 h 2765628"/>
              <a:gd name="connsiteX11" fmla="*/ 4426 w 9805236"/>
              <a:gd name="connsiteY11" fmla="*/ 800106 h 2765628"/>
              <a:gd name="connsiteX12" fmla="*/ 37764 w 9805236"/>
              <a:gd name="connsiteY12" fmla="*/ 428631 h 2765628"/>
              <a:gd name="connsiteX0" fmla="*/ 37764 w 9805236"/>
              <a:gd name="connsiteY0" fmla="*/ 431591 h 2768588"/>
              <a:gd name="connsiteX1" fmla="*/ 1342689 w 9805236"/>
              <a:gd name="connsiteY1" fmla="*/ 2966 h 2768588"/>
              <a:gd name="connsiteX2" fmla="*/ 3095290 w 9805236"/>
              <a:gd name="connsiteY2" fmla="*/ 436354 h 2768588"/>
              <a:gd name="connsiteX3" fmla="*/ 5162213 w 9805236"/>
              <a:gd name="connsiteY3" fmla="*/ 1755567 h 2768588"/>
              <a:gd name="connsiteX4" fmla="*/ 7576801 w 9805236"/>
              <a:gd name="connsiteY4" fmla="*/ 2212764 h 2768588"/>
              <a:gd name="connsiteX5" fmla="*/ 9672300 w 9805236"/>
              <a:gd name="connsiteY5" fmla="*/ 764966 h 2768588"/>
              <a:gd name="connsiteX6" fmla="*/ 9538951 w 9805236"/>
              <a:gd name="connsiteY6" fmla="*/ 2308014 h 2768588"/>
              <a:gd name="connsiteX7" fmla="*/ 7548224 w 9805236"/>
              <a:gd name="connsiteY7" fmla="*/ 2755688 h 2768588"/>
              <a:gd name="connsiteX8" fmla="*/ 4852651 w 9805236"/>
              <a:gd name="connsiteY8" fmla="*/ 1922253 h 2768588"/>
              <a:gd name="connsiteX9" fmla="*/ 1709402 w 9805236"/>
              <a:gd name="connsiteY9" fmla="*/ 617330 h 2768588"/>
              <a:gd name="connsiteX10" fmla="*/ 4427 w 9805236"/>
              <a:gd name="connsiteY10" fmla="*/ 1103103 h 2768588"/>
              <a:gd name="connsiteX11" fmla="*/ 4426 w 9805236"/>
              <a:gd name="connsiteY11" fmla="*/ 803066 h 2768588"/>
              <a:gd name="connsiteX12" fmla="*/ 37764 w 9805236"/>
              <a:gd name="connsiteY12" fmla="*/ 431591 h 2768588"/>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8 w 9862750"/>
              <a:gd name="connsiteY0" fmla="*/ 447705 h 2765652"/>
              <a:gd name="connsiteX1" fmla="*/ 1400203 w 9862750"/>
              <a:gd name="connsiteY1" fmla="*/ 30 h 2765652"/>
              <a:gd name="connsiteX2" fmla="*/ 3152804 w 9862750"/>
              <a:gd name="connsiteY2" fmla="*/ 433418 h 2765652"/>
              <a:gd name="connsiteX3" fmla="*/ 5219727 w 9862750"/>
              <a:gd name="connsiteY3" fmla="*/ 1752631 h 2765652"/>
              <a:gd name="connsiteX4" fmla="*/ 7634315 w 9862750"/>
              <a:gd name="connsiteY4" fmla="*/ 2209828 h 2765652"/>
              <a:gd name="connsiteX5" fmla="*/ 9729814 w 9862750"/>
              <a:gd name="connsiteY5" fmla="*/ 762030 h 2765652"/>
              <a:gd name="connsiteX6" fmla="*/ 9596465 w 9862750"/>
              <a:gd name="connsiteY6" fmla="*/ 2305078 h 2765652"/>
              <a:gd name="connsiteX7" fmla="*/ 7605738 w 9862750"/>
              <a:gd name="connsiteY7" fmla="*/ 2752752 h 2765652"/>
              <a:gd name="connsiteX8" fmla="*/ 4910165 w 9862750"/>
              <a:gd name="connsiteY8" fmla="*/ 1919317 h 2765652"/>
              <a:gd name="connsiteX9" fmla="*/ 1766916 w 9862750"/>
              <a:gd name="connsiteY9" fmla="*/ 614394 h 2765652"/>
              <a:gd name="connsiteX10" fmla="*/ 61941 w 9862750"/>
              <a:gd name="connsiteY10" fmla="*/ 1100167 h 2765652"/>
              <a:gd name="connsiteX11" fmla="*/ 61940 w 9862750"/>
              <a:gd name="connsiteY11" fmla="*/ 800130 h 2765652"/>
              <a:gd name="connsiteX12" fmla="*/ 28 w 9862750"/>
              <a:gd name="connsiteY12" fmla="*/ 447705 h 2765652"/>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212 w 9805784"/>
              <a:gd name="connsiteY0" fmla="*/ 476496 h 2765868"/>
              <a:gd name="connsiteX1" fmla="*/ 1343237 w 9805784"/>
              <a:gd name="connsiteY1" fmla="*/ 246 h 2765868"/>
              <a:gd name="connsiteX2" fmla="*/ 3095838 w 9805784"/>
              <a:gd name="connsiteY2" fmla="*/ 433634 h 2765868"/>
              <a:gd name="connsiteX3" fmla="*/ 5162761 w 9805784"/>
              <a:gd name="connsiteY3" fmla="*/ 1752847 h 2765868"/>
              <a:gd name="connsiteX4" fmla="*/ 7577349 w 9805784"/>
              <a:gd name="connsiteY4" fmla="*/ 2210044 h 2765868"/>
              <a:gd name="connsiteX5" fmla="*/ 9672848 w 9805784"/>
              <a:gd name="connsiteY5" fmla="*/ 762246 h 2765868"/>
              <a:gd name="connsiteX6" fmla="*/ 9539499 w 9805784"/>
              <a:gd name="connsiteY6" fmla="*/ 2305294 h 2765868"/>
              <a:gd name="connsiteX7" fmla="*/ 7548772 w 9805784"/>
              <a:gd name="connsiteY7" fmla="*/ 2752968 h 2765868"/>
              <a:gd name="connsiteX8" fmla="*/ 4853199 w 9805784"/>
              <a:gd name="connsiteY8" fmla="*/ 1919533 h 2765868"/>
              <a:gd name="connsiteX9" fmla="*/ 1709950 w 9805784"/>
              <a:gd name="connsiteY9" fmla="*/ 614610 h 2765868"/>
              <a:gd name="connsiteX10" fmla="*/ 4975 w 9805784"/>
              <a:gd name="connsiteY10" fmla="*/ 1100383 h 2765868"/>
              <a:gd name="connsiteX11" fmla="*/ 4974 w 9805784"/>
              <a:gd name="connsiteY11" fmla="*/ 800346 h 2765868"/>
              <a:gd name="connsiteX12" fmla="*/ 212 w 9805784"/>
              <a:gd name="connsiteY12" fmla="*/ 476496 h 2765868"/>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6819"/>
              <a:gd name="connsiteX1" fmla="*/ 1342690 w 9805237"/>
              <a:gd name="connsiteY1" fmla="*/ 1197 h 2766819"/>
              <a:gd name="connsiteX2" fmla="*/ 3095291 w 9805237"/>
              <a:gd name="connsiteY2" fmla="*/ 434585 h 2766819"/>
              <a:gd name="connsiteX3" fmla="*/ 5162214 w 9805237"/>
              <a:gd name="connsiteY3" fmla="*/ 1753798 h 2766819"/>
              <a:gd name="connsiteX4" fmla="*/ 7576802 w 9805237"/>
              <a:gd name="connsiteY4" fmla="*/ 2210995 h 2766819"/>
              <a:gd name="connsiteX5" fmla="*/ 9672301 w 9805237"/>
              <a:gd name="connsiteY5" fmla="*/ 763197 h 2766819"/>
              <a:gd name="connsiteX6" fmla="*/ 9538952 w 9805237"/>
              <a:gd name="connsiteY6" fmla="*/ 2306245 h 2766819"/>
              <a:gd name="connsiteX7" fmla="*/ 7548225 w 9805237"/>
              <a:gd name="connsiteY7" fmla="*/ 2753919 h 2766819"/>
              <a:gd name="connsiteX8" fmla="*/ 4852652 w 9805237"/>
              <a:gd name="connsiteY8" fmla="*/ 1920484 h 2766819"/>
              <a:gd name="connsiteX9" fmla="*/ 1709403 w 9805237"/>
              <a:gd name="connsiteY9" fmla="*/ 615561 h 2766819"/>
              <a:gd name="connsiteX10" fmla="*/ 4428 w 9805237"/>
              <a:gd name="connsiteY10" fmla="*/ 1101334 h 2766819"/>
              <a:gd name="connsiteX11" fmla="*/ 4427 w 9805237"/>
              <a:gd name="connsiteY11" fmla="*/ 801297 h 2766819"/>
              <a:gd name="connsiteX12" fmla="*/ 9190 w 9805237"/>
              <a:gd name="connsiteY12" fmla="*/ 534597 h 2766819"/>
              <a:gd name="connsiteX0" fmla="*/ 9190 w 9805237"/>
              <a:gd name="connsiteY0" fmla="*/ 534597 h 2769778"/>
              <a:gd name="connsiteX1" fmla="*/ 1342690 w 9805237"/>
              <a:gd name="connsiteY1" fmla="*/ 1197 h 2769778"/>
              <a:gd name="connsiteX2" fmla="*/ 3095291 w 9805237"/>
              <a:gd name="connsiteY2" fmla="*/ 434585 h 2769778"/>
              <a:gd name="connsiteX3" fmla="*/ 5162214 w 9805237"/>
              <a:gd name="connsiteY3" fmla="*/ 1753798 h 2769778"/>
              <a:gd name="connsiteX4" fmla="*/ 7576802 w 9805237"/>
              <a:gd name="connsiteY4" fmla="*/ 2210995 h 2769778"/>
              <a:gd name="connsiteX5" fmla="*/ 9672301 w 9805237"/>
              <a:gd name="connsiteY5" fmla="*/ 763197 h 2769778"/>
              <a:gd name="connsiteX6" fmla="*/ 9538952 w 9805237"/>
              <a:gd name="connsiteY6" fmla="*/ 2306245 h 2769778"/>
              <a:gd name="connsiteX7" fmla="*/ 7548225 w 9805237"/>
              <a:gd name="connsiteY7" fmla="*/ 2753919 h 2769778"/>
              <a:gd name="connsiteX8" fmla="*/ 4862177 w 9805237"/>
              <a:gd name="connsiteY8" fmla="*/ 1863334 h 2769778"/>
              <a:gd name="connsiteX9" fmla="*/ 1709403 w 9805237"/>
              <a:gd name="connsiteY9" fmla="*/ 615561 h 2769778"/>
              <a:gd name="connsiteX10" fmla="*/ 4428 w 9805237"/>
              <a:gd name="connsiteY10" fmla="*/ 1101334 h 2769778"/>
              <a:gd name="connsiteX11" fmla="*/ 4427 w 9805237"/>
              <a:gd name="connsiteY11" fmla="*/ 801297 h 2769778"/>
              <a:gd name="connsiteX12" fmla="*/ 9190 w 9805237"/>
              <a:gd name="connsiteY12" fmla="*/ 534597 h 2769778"/>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396"/>
              <a:gd name="connsiteX1" fmla="*/ 1342690 w 9805237"/>
              <a:gd name="connsiteY1" fmla="*/ 1197 h 2765396"/>
              <a:gd name="connsiteX2" fmla="*/ 3095291 w 9805237"/>
              <a:gd name="connsiteY2" fmla="*/ 434585 h 2765396"/>
              <a:gd name="connsiteX3" fmla="*/ 5162214 w 9805237"/>
              <a:gd name="connsiteY3" fmla="*/ 1753798 h 2765396"/>
              <a:gd name="connsiteX4" fmla="*/ 7576802 w 9805237"/>
              <a:gd name="connsiteY4" fmla="*/ 2210995 h 2765396"/>
              <a:gd name="connsiteX5" fmla="*/ 9672301 w 9805237"/>
              <a:gd name="connsiteY5" fmla="*/ 763197 h 2765396"/>
              <a:gd name="connsiteX6" fmla="*/ 9538952 w 9805237"/>
              <a:gd name="connsiteY6" fmla="*/ 2306245 h 2765396"/>
              <a:gd name="connsiteX7" fmla="*/ 7548225 w 9805237"/>
              <a:gd name="connsiteY7" fmla="*/ 2753919 h 2765396"/>
              <a:gd name="connsiteX8" fmla="*/ 4852652 w 9805237"/>
              <a:gd name="connsiteY8" fmla="*/ 1949059 h 2765396"/>
              <a:gd name="connsiteX9" fmla="*/ 1709403 w 9805237"/>
              <a:gd name="connsiteY9" fmla="*/ 615561 h 2765396"/>
              <a:gd name="connsiteX10" fmla="*/ 4428 w 9805237"/>
              <a:gd name="connsiteY10" fmla="*/ 1101334 h 2765396"/>
              <a:gd name="connsiteX11" fmla="*/ 4427 w 9805237"/>
              <a:gd name="connsiteY11" fmla="*/ 801297 h 2765396"/>
              <a:gd name="connsiteX12" fmla="*/ 9190 w 9805237"/>
              <a:gd name="connsiteY12" fmla="*/ 534597 h 276539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09403 w 9805237"/>
              <a:gd name="connsiteY9" fmla="*/ 61556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58447 h 2765866"/>
              <a:gd name="connsiteX12" fmla="*/ 9190 w 9805237"/>
              <a:gd name="connsiteY12" fmla="*/ 534597 h 2765866"/>
              <a:gd name="connsiteX0" fmla="*/ 9190 w 9805237"/>
              <a:gd name="connsiteY0" fmla="*/ 534597 h 2765866"/>
              <a:gd name="connsiteX1" fmla="*/ 1342690 w 9805237"/>
              <a:gd name="connsiteY1" fmla="*/ 1197 h 2765866"/>
              <a:gd name="connsiteX2" fmla="*/ 3095291 w 9805237"/>
              <a:gd name="connsiteY2" fmla="*/ 434585 h 2765866"/>
              <a:gd name="connsiteX3" fmla="*/ 5162214 w 9805237"/>
              <a:gd name="connsiteY3" fmla="*/ 1753798 h 2765866"/>
              <a:gd name="connsiteX4" fmla="*/ 7576802 w 9805237"/>
              <a:gd name="connsiteY4" fmla="*/ 2210995 h 2765866"/>
              <a:gd name="connsiteX5" fmla="*/ 9672301 w 9805237"/>
              <a:gd name="connsiteY5" fmla="*/ 763197 h 2765866"/>
              <a:gd name="connsiteX6" fmla="*/ 9538952 w 9805237"/>
              <a:gd name="connsiteY6" fmla="*/ 2306245 h 2765866"/>
              <a:gd name="connsiteX7" fmla="*/ 7548225 w 9805237"/>
              <a:gd name="connsiteY7" fmla="*/ 2753919 h 2765866"/>
              <a:gd name="connsiteX8" fmla="*/ 4843127 w 9805237"/>
              <a:gd name="connsiteY8" fmla="*/ 1939534 h 2765866"/>
              <a:gd name="connsiteX9" fmla="*/ 1737978 w 9805237"/>
              <a:gd name="connsiteY9" fmla="*/ 177411 h 2765866"/>
              <a:gd name="connsiteX10" fmla="*/ 4428 w 9805237"/>
              <a:gd name="connsiteY10" fmla="*/ 1101334 h 2765866"/>
              <a:gd name="connsiteX11" fmla="*/ 4427 w 9805237"/>
              <a:gd name="connsiteY11" fmla="*/ 801297 h 2765866"/>
              <a:gd name="connsiteX12" fmla="*/ 9190 w 9805237"/>
              <a:gd name="connsiteY12" fmla="*/ 534597 h 2765866"/>
              <a:gd name="connsiteX0" fmla="*/ 195082 w 9991129"/>
              <a:gd name="connsiteY0" fmla="*/ 534597 h 2765866"/>
              <a:gd name="connsiteX1" fmla="*/ 1528582 w 9991129"/>
              <a:gd name="connsiteY1" fmla="*/ 1197 h 2765866"/>
              <a:gd name="connsiteX2" fmla="*/ 3281183 w 9991129"/>
              <a:gd name="connsiteY2" fmla="*/ 434585 h 2765866"/>
              <a:gd name="connsiteX3" fmla="*/ 5348106 w 9991129"/>
              <a:gd name="connsiteY3" fmla="*/ 1753798 h 2765866"/>
              <a:gd name="connsiteX4" fmla="*/ 7762694 w 9991129"/>
              <a:gd name="connsiteY4" fmla="*/ 2210995 h 2765866"/>
              <a:gd name="connsiteX5" fmla="*/ 9858193 w 9991129"/>
              <a:gd name="connsiteY5" fmla="*/ 763197 h 2765866"/>
              <a:gd name="connsiteX6" fmla="*/ 9724844 w 9991129"/>
              <a:gd name="connsiteY6" fmla="*/ 2306245 h 2765866"/>
              <a:gd name="connsiteX7" fmla="*/ 7734117 w 9991129"/>
              <a:gd name="connsiteY7" fmla="*/ 2753919 h 2765866"/>
              <a:gd name="connsiteX8" fmla="*/ 5029019 w 9991129"/>
              <a:gd name="connsiteY8" fmla="*/ 1939534 h 2765866"/>
              <a:gd name="connsiteX9" fmla="*/ 1923870 w 9991129"/>
              <a:gd name="connsiteY9" fmla="*/ 177411 h 2765866"/>
              <a:gd name="connsiteX10" fmla="*/ 190320 w 9991129"/>
              <a:gd name="connsiteY10" fmla="*/ 1101334 h 2765866"/>
              <a:gd name="connsiteX11" fmla="*/ 195082 w 9991129"/>
              <a:gd name="connsiteY11" fmla="*/ 534597 h 2765866"/>
              <a:gd name="connsiteX0" fmla="*/ 96701 w 9892748"/>
              <a:gd name="connsiteY0" fmla="*/ 534597 h 2765866"/>
              <a:gd name="connsiteX1" fmla="*/ 1430201 w 9892748"/>
              <a:gd name="connsiteY1" fmla="*/ 1197 h 2765866"/>
              <a:gd name="connsiteX2" fmla="*/ 3182802 w 9892748"/>
              <a:gd name="connsiteY2" fmla="*/ 434585 h 2765866"/>
              <a:gd name="connsiteX3" fmla="*/ 5249725 w 9892748"/>
              <a:gd name="connsiteY3" fmla="*/ 1753798 h 2765866"/>
              <a:gd name="connsiteX4" fmla="*/ 7664313 w 9892748"/>
              <a:gd name="connsiteY4" fmla="*/ 2210995 h 2765866"/>
              <a:gd name="connsiteX5" fmla="*/ 9759812 w 9892748"/>
              <a:gd name="connsiteY5" fmla="*/ 763197 h 2765866"/>
              <a:gd name="connsiteX6" fmla="*/ 9626463 w 9892748"/>
              <a:gd name="connsiteY6" fmla="*/ 2306245 h 2765866"/>
              <a:gd name="connsiteX7" fmla="*/ 7635736 w 9892748"/>
              <a:gd name="connsiteY7" fmla="*/ 2753919 h 2765866"/>
              <a:gd name="connsiteX8" fmla="*/ 4930638 w 9892748"/>
              <a:gd name="connsiteY8" fmla="*/ 1939534 h 2765866"/>
              <a:gd name="connsiteX9" fmla="*/ 1825489 w 9892748"/>
              <a:gd name="connsiteY9" fmla="*/ 177411 h 2765866"/>
              <a:gd name="connsiteX10" fmla="*/ 91939 w 9892748"/>
              <a:gd name="connsiteY10" fmla="*/ 1101334 h 2765866"/>
              <a:gd name="connsiteX11" fmla="*/ 96701 w 9892748"/>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534597 h 2765866"/>
              <a:gd name="connsiteX1" fmla="*/ 1338262 w 9800809"/>
              <a:gd name="connsiteY1" fmla="*/ 1197 h 2765866"/>
              <a:gd name="connsiteX2" fmla="*/ 3090863 w 9800809"/>
              <a:gd name="connsiteY2" fmla="*/ 434585 h 2765866"/>
              <a:gd name="connsiteX3" fmla="*/ 5157786 w 9800809"/>
              <a:gd name="connsiteY3" fmla="*/ 1753798 h 2765866"/>
              <a:gd name="connsiteX4" fmla="*/ 7572374 w 9800809"/>
              <a:gd name="connsiteY4" fmla="*/ 2210995 h 2765866"/>
              <a:gd name="connsiteX5" fmla="*/ 9667873 w 9800809"/>
              <a:gd name="connsiteY5" fmla="*/ 763197 h 2765866"/>
              <a:gd name="connsiteX6" fmla="*/ 9534524 w 9800809"/>
              <a:gd name="connsiteY6" fmla="*/ 2306245 h 2765866"/>
              <a:gd name="connsiteX7" fmla="*/ 7543797 w 9800809"/>
              <a:gd name="connsiteY7" fmla="*/ 2753919 h 2765866"/>
              <a:gd name="connsiteX8" fmla="*/ 4838699 w 9800809"/>
              <a:gd name="connsiteY8" fmla="*/ 1939534 h 2765866"/>
              <a:gd name="connsiteX9" fmla="*/ 1733550 w 9800809"/>
              <a:gd name="connsiteY9" fmla="*/ 177411 h 2765866"/>
              <a:gd name="connsiteX10" fmla="*/ 0 w 9800809"/>
              <a:gd name="connsiteY10" fmla="*/ 1101334 h 2765866"/>
              <a:gd name="connsiteX11" fmla="*/ 4762 w 9800809"/>
              <a:gd name="connsiteY11" fmla="*/ 534597 h 2765866"/>
              <a:gd name="connsiteX0" fmla="*/ 4762 w 9800809"/>
              <a:gd name="connsiteY0" fmla="*/ 438154 h 2764673"/>
              <a:gd name="connsiteX1" fmla="*/ 1338262 w 9800809"/>
              <a:gd name="connsiteY1" fmla="*/ 4 h 2764673"/>
              <a:gd name="connsiteX2" fmla="*/ 3090863 w 9800809"/>
              <a:gd name="connsiteY2" fmla="*/ 433392 h 2764673"/>
              <a:gd name="connsiteX3" fmla="*/ 5157786 w 9800809"/>
              <a:gd name="connsiteY3" fmla="*/ 1752605 h 2764673"/>
              <a:gd name="connsiteX4" fmla="*/ 7572374 w 9800809"/>
              <a:gd name="connsiteY4" fmla="*/ 2209802 h 2764673"/>
              <a:gd name="connsiteX5" fmla="*/ 9667873 w 9800809"/>
              <a:gd name="connsiteY5" fmla="*/ 762004 h 2764673"/>
              <a:gd name="connsiteX6" fmla="*/ 9534524 w 9800809"/>
              <a:gd name="connsiteY6" fmla="*/ 2305052 h 2764673"/>
              <a:gd name="connsiteX7" fmla="*/ 7543797 w 9800809"/>
              <a:gd name="connsiteY7" fmla="*/ 2752726 h 2764673"/>
              <a:gd name="connsiteX8" fmla="*/ 4838699 w 9800809"/>
              <a:gd name="connsiteY8" fmla="*/ 1938341 h 2764673"/>
              <a:gd name="connsiteX9" fmla="*/ 1733550 w 9800809"/>
              <a:gd name="connsiteY9" fmla="*/ 176218 h 2764673"/>
              <a:gd name="connsiteX10" fmla="*/ 0 w 9800809"/>
              <a:gd name="connsiteY10" fmla="*/ 1100141 h 2764673"/>
              <a:gd name="connsiteX11" fmla="*/ 4762 w 9800809"/>
              <a:gd name="connsiteY11" fmla="*/ 438154 h 2764673"/>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1128714 h 2793246"/>
              <a:gd name="connsiteX11" fmla="*/ 4762 w 9800809"/>
              <a:gd name="connsiteY11" fmla="*/ 466727 h 2793246"/>
              <a:gd name="connsiteX0" fmla="*/ 428 w 9796475"/>
              <a:gd name="connsiteY0" fmla="*/ 466727 h 2793246"/>
              <a:gd name="connsiteX1" fmla="*/ 1305353 w 9796475"/>
              <a:gd name="connsiteY1" fmla="*/ 2 h 2793246"/>
              <a:gd name="connsiteX2" fmla="*/ 3086529 w 9796475"/>
              <a:gd name="connsiteY2" fmla="*/ 461965 h 2793246"/>
              <a:gd name="connsiteX3" fmla="*/ 5153452 w 9796475"/>
              <a:gd name="connsiteY3" fmla="*/ 1781178 h 2793246"/>
              <a:gd name="connsiteX4" fmla="*/ 7568040 w 9796475"/>
              <a:gd name="connsiteY4" fmla="*/ 2238375 h 2793246"/>
              <a:gd name="connsiteX5" fmla="*/ 9663539 w 9796475"/>
              <a:gd name="connsiteY5" fmla="*/ 790577 h 2793246"/>
              <a:gd name="connsiteX6" fmla="*/ 9530190 w 9796475"/>
              <a:gd name="connsiteY6" fmla="*/ 2333625 h 2793246"/>
              <a:gd name="connsiteX7" fmla="*/ 7539463 w 9796475"/>
              <a:gd name="connsiteY7" fmla="*/ 2781299 h 2793246"/>
              <a:gd name="connsiteX8" fmla="*/ 4834365 w 9796475"/>
              <a:gd name="connsiteY8" fmla="*/ 1966914 h 2793246"/>
              <a:gd name="connsiteX9" fmla="*/ 1729216 w 9796475"/>
              <a:gd name="connsiteY9" fmla="*/ 204791 h 2793246"/>
              <a:gd name="connsiteX10" fmla="*/ 5191 w 9796475"/>
              <a:gd name="connsiteY10" fmla="*/ 1081089 h 2793246"/>
              <a:gd name="connsiteX11" fmla="*/ 428 w 9796475"/>
              <a:gd name="connsiteY11" fmla="*/ 466727 h 2793246"/>
              <a:gd name="connsiteX0" fmla="*/ 1274 w 9797321"/>
              <a:gd name="connsiteY0" fmla="*/ 466727 h 2793246"/>
              <a:gd name="connsiteX1" fmla="*/ 1306199 w 9797321"/>
              <a:gd name="connsiteY1" fmla="*/ 2 h 2793246"/>
              <a:gd name="connsiteX2" fmla="*/ 3087375 w 9797321"/>
              <a:gd name="connsiteY2" fmla="*/ 461965 h 2793246"/>
              <a:gd name="connsiteX3" fmla="*/ 5154298 w 9797321"/>
              <a:gd name="connsiteY3" fmla="*/ 1781178 h 2793246"/>
              <a:gd name="connsiteX4" fmla="*/ 7568886 w 9797321"/>
              <a:gd name="connsiteY4" fmla="*/ 2238375 h 2793246"/>
              <a:gd name="connsiteX5" fmla="*/ 9664385 w 9797321"/>
              <a:gd name="connsiteY5" fmla="*/ 790577 h 2793246"/>
              <a:gd name="connsiteX6" fmla="*/ 9531036 w 9797321"/>
              <a:gd name="connsiteY6" fmla="*/ 2333625 h 2793246"/>
              <a:gd name="connsiteX7" fmla="*/ 7540309 w 9797321"/>
              <a:gd name="connsiteY7" fmla="*/ 2781299 h 2793246"/>
              <a:gd name="connsiteX8" fmla="*/ 4835211 w 9797321"/>
              <a:gd name="connsiteY8" fmla="*/ 1966914 h 2793246"/>
              <a:gd name="connsiteX9" fmla="*/ 1730062 w 9797321"/>
              <a:gd name="connsiteY9" fmla="*/ 204791 h 2793246"/>
              <a:gd name="connsiteX10" fmla="*/ 6037 w 9797321"/>
              <a:gd name="connsiteY10" fmla="*/ 1081089 h 2793246"/>
              <a:gd name="connsiteX11" fmla="*/ 1274 w 9797321"/>
              <a:gd name="connsiteY11" fmla="*/ 466727 h 2793246"/>
              <a:gd name="connsiteX0" fmla="*/ 5582 w 9801629"/>
              <a:gd name="connsiteY0" fmla="*/ 466727 h 2793246"/>
              <a:gd name="connsiteX1" fmla="*/ 1310507 w 9801629"/>
              <a:gd name="connsiteY1" fmla="*/ 2 h 2793246"/>
              <a:gd name="connsiteX2" fmla="*/ 3091683 w 9801629"/>
              <a:gd name="connsiteY2" fmla="*/ 461965 h 2793246"/>
              <a:gd name="connsiteX3" fmla="*/ 5158606 w 9801629"/>
              <a:gd name="connsiteY3" fmla="*/ 1781178 h 2793246"/>
              <a:gd name="connsiteX4" fmla="*/ 7573194 w 9801629"/>
              <a:gd name="connsiteY4" fmla="*/ 2238375 h 2793246"/>
              <a:gd name="connsiteX5" fmla="*/ 9668693 w 9801629"/>
              <a:gd name="connsiteY5" fmla="*/ 790577 h 2793246"/>
              <a:gd name="connsiteX6" fmla="*/ 9535344 w 9801629"/>
              <a:gd name="connsiteY6" fmla="*/ 2333625 h 2793246"/>
              <a:gd name="connsiteX7" fmla="*/ 7544617 w 9801629"/>
              <a:gd name="connsiteY7" fmla="*/ 2781299 h 2793246"/>
              <a:gd name="connsiteX8" fmla="*/ 4839519 w 9801629"/>
              <a:gd name="connsiteY8" fmla="*/ 1966914 h 2793246"/>
              <a:gd name="connsiteX9" fmla="*/ 1734370 w 9801629"/>
              <a:gd name="connsiteY9" fmla="*/ 204791 h 2793246"/>
              <a:gd name="connsiteX10" fmla="*/ 820 w 9801629"/>
              <a:gd name="connsiteY10" fmla="*/ 785814 h 2793246"/>
              <a:gd name="connsiteX11" fmla="*/ 5582 w 980162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4762 w 9800809"/>
              <a:gd name="connsiteY0" fmla="*/ 466727 h 2793246"/>
              <a:gd name="connsiteX1" fmla="*/ 1309687 w 9800809"/>
              <a:gd name="connsiteY1" fmla="*/ 2 h 2793246"/>
              <a:gd name="connsiteX2" fmla="*/ 3090863 w 9800809"/>
              <a:gd name="connsiteY2" fmla="*/ 461965 h 2793246"/>
              <a:gd name="connsiteX3" fmla="*/ 5157786 w 9800809"/>
              <a:gd name="connsiteY3" fmla="*/ 1781178 h 2793246"/>
              <a:gd name="connsiteX4" fmla="*/ 7572374 w 9800809"/>
              <a:gd name="connsiteY4" fmla="*/ 2238375 h 2793246"/>
              <a:gd name="connsiteX5" fmla="*/ 9667873 w 9800809"/>
              <a:gd name="connsiteY5" fmla="*/ 790577 h 2793246"/>
              <a:gd name="connsiteX6" fmla="*/ 9534524 w 9800809"/>
              <a:gd name="connsiteY6" fmla="*/ 2333625 h 2793246"/>
              <a:gd name="connsiteX7" fmla="*/ 7543797 w 9800809"/>
              <a:gd name="connsiteY7" fmla="*/ 2781299 h 2793246"/>
              <a:gd name="connsiteX8" fmla="*/ 4838699 w 9800809"/>
              <a:gd name="connsiteY8" fmla="*/ 1966914 h 2793246"/>
              <a:gd name="connsiteX9" fmla="*/ 1733550 w 9800809"/>
              <a:gd name="connsiteY9" fmla="*/ 204791 h 2793246"/>
              <a:gd name="connsiteX10" fmla="*/ 0 w 9800809"/>
              <a:gd name="connsiteY10" fmla="*/ 785814 h 2793246"/>
              <a:gd name="connsiteX11" fmla="*/ 4762 w 9800809"/>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796695"/>
              <a:gd name="connsiteY0" fmla="*/ 466727 h 2793246"/>
              <a:gd name="connsiteX1" fmla="*/ 1305573 w 9796695"/>
              <a:gd name="connsiteY1" fmla="*/ 2 h 2793246"/>
              <a:gd name="connsiteX2" fmla="*/ 3086749 w 9796695"/>
              <a:gd name="connsiteY2" fmla="*/ 461965 h 2793246"/>
              <a:gd name="connsiteX3" fmla="*/ 5153672 w 9796695"/>
              <a:gd name="connsiteY3" fmla="*/ 1781178 h 2793246"/>
              <a:gd name="connsiteX4" fmla="*/ 7568260 w 9796695"/>
              <a:gd name="connsiteY4" fmla="*/ 2238375 h 2793246"/>
              <a:gd name="connsiteX5" fmla="*/ 9663759 w 9796695"/>
              <a:gd name="connsiteY5" fmla="*/ 790577 h 2793246"/>
              <a:gd name="connsiteX6" fmla="*/ 9530410 w 9796695"/>
              <a:gd name="connsiteY6" fmla="*/ 2333625 h 2793246"/>
              <a:gd name="connsiteX7" fmla="*/ 7539683 w 9796695"/>
              <a:gd name="connsiteY7" fmla="*/ 2781299 h 2793246"/>
              <a:gd name="connsiteX8" fmla="*/ 4834585 w 9796695"/>
              <a:gd name="connsiteY8" fmla="*/ 1966914 h 2793246"/>
              <a:gd name="connsiteX9" fmla="*/ 1729436 w 9796695"/>
              <a:gd name="connsiteY9" fmla="*/ 204791 h 2793246"/>
              <a:gd name="connsiteX10" fmla="*/ 5411 w 9796695"/>
              <a:gd name="connsiteY10" fmla="*/ 652464 h 2793246"/>
              <a:gd name="connsiteX11" fmla="*/ 648 w 9796695"/>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53672 w 9897084"/>
              <a:gd name="connsiteY3" fmla="*/ 17811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727 h 2793246"/>
              <a:gd name="connsiteX1" fmla="*/ 1305573 w 9897084"/>
              <a:gd name="connsiteY1" fmla="*/ 2 h 2793246"/>
              <a:gd name="connsiteX2" fmla="*/ 3086749 w 9897084"/>
              <a:gd name="connsiteY2" fmla="*/ 461965 h 2793246"/>
              <a:gd name="connsiteX3" fmla="*/ 5163197 w 9897084"/>
              <a:gd name="connsiteY3" fmla="*/ 1819278 h 2793246"/>
              <a:gd name="connsiteX4" fmla="*/ 7568260 w 9897084"/>
              <a:gd name="connsiteY4" fmla="*/ 2238375 h 2793246"/>
              <a:gd name="connsiteX5" fmla="*/ 9663759 w 9897084"/>
              <a:gd name="connsiteY5" fmla="*/ 790577 h 2793246"/>
              <a:gd name="connsiteX6" fmla="*/ 9530410 w 9897084"/>
              <a:gd name="connsiteY6" fmla="*/ 2333625 h 2793246"/>
              <a:gd name="connsiteX7" fmla="*/ 7539683 w 9897084"/>
              <a:gd name="connsiteY7" fmla="*/ 2781299 h 2793246"/>
              <a:gd name="connsiteX8" fmla="*/ 4834585 w 9897084"/>
              <a:gd name="connsiteY8" fmla="*/ 1966914 h 2793246"/>
              <a:gd name="connsiteX9" fmla="*/ 1729436 w 9897084"/>
              <a:gd name="connsiteY9" fmla="*/ 204791 h 2793246"/>
              <a:gd name="connsiteX10" fmla="*/ 5411 w 9897084"/>
              <a:gd name="connsiteY10" fmla="*/ 652464 h 2793246"/>
              <a:gd name="connsiteX11" fmla="*/ 648 w 9897084"/>
              <a:gd name="connsiteY11" fmla="*/ 466727 h 2793246"/>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888 h 2793407"/>
              <a:gd name="connsiteX1" fmla="*/ 1305573 w 9897084"/>
              <a:gd name="connsiteY1" fmla="*/ 163 h 2793407"/>
              <a:gd name="connsiteX2" fmla="*/ 3105799 w 9897084"/>
              <a:gd name="connsiteY2" fmla="*/ 433551 h 2793407"/>
              <a:gd name="connsiteX3" fmla="*/ 5163197 w 9897084"/>
              <a:gd name="connsiteY3" fmla="*/ 1819439 h 2793407"/>
              <a:gd name="connsiteX4" fmla="*/ 7568260 w 9897084"/>
              <a:gd name="connsiteY4" fmla="*/ 2238536 h 2793407"/>
              <a:gd name="connsiteX5" fmla="*/ 9663759 w 9897084"/>
              <a:gd name="connsiteY5" fmla="*/ 790738 h 2793407"/>
              <a:gd name="connsiteX6" fmla="*/ 9530410 w 9897084"/>
              <a:gd name="connsiteY6" fmla="*/ 2333786 h 2793407"/>
              <a:gd name="connsiteX7" fmla="*/ 7539683 w 9897084"/>
              <a:gd name="connsiteY7" fmla="*/ 2781460 h 2793407"/>
              <a:gd name="connsiteX8" fmla="*/ 4834585 w 9897084"/>
              <a:gd name="connsiteY8" fmla="*/ 1967075 h 2793407"/>
              <a:gd name="connsiteX9" fmla="*/ 1729436 w 9897084"/>
              <a:gd name="connsiteY9" fmla="*/ 204952 h 2793407"/>
              <a:gd name="connsiteX10" fmla="*/ 5411 w 9897084"/>
              <a:gd name="connsiteY10" fmla="*/ 652625 h 2793407"/>
              <a:gd name="connsiteX11" fmla="*/ 648 w 9897084"/>
              <a:gd name="connsiteY11" fmla="*/ 466888 h 2793407"/>
              <a:gd name="connsiteX0" fmla="*/ 648 w 9897084"/>
              <a:gd name="connsiteY0" fmla="*/ 466967 h 2793486"/>
              <a:gd name="connsiteX1" fmla="*/ 1305573 w 9897084"/>
              <a:gd name="connsiteY1" fmla="*/ 242 h 2793486"/>
              <a:gd name="connsiteX2" fmla="*/ 3105799 w 9897084"/>
              <a:gd name="connsiteY2" fmla="*/ 433630 h 2793486"/>
              <a:gd name="connsiteX3" fmla="*/ 5163197 w 9897084"/>
              <a:gd name="connsiteY3" fmla="*/ 1819518 h 2793486"/>
              <a:gd name="connsiteX4" fmla="*/ 7568260 w 9897084"/>
              <a:gd name="connsiteY4" fmla="*/ 2238615 h 2793486"/>
              <a:gd name="connsiteX5" fmla="*/ 9663759 w 9897084"/>
              <a:gd name="connsiteY5" fmla="*/ 790817 h 2793486"/>
              <a:gd name="connsiteX6" fmla="*/ 9530410 w 9897084"/>
              <a:gd name="connsiteY6" fmla="*/ 2333865 h 2793486"/>
              <a:gd name="connsiteX7" fmla="*/ 7539683 w 9897084"/>
              <a:gd name="connsiteY7" fmla="*/ 2781539 h 2793486"/>
              <a:gd name="connsiteX8" fmla="*/ 4834585 w 9897084"/>
              <a:gd name="connsiteY8" fmla="*/ 1967154 h 2793486"/>
              <a:gd name="connsiteX9" fmla="*/ 1729436 w 9897084"/>
              <a:gd name="connsiteY9" fmla="*/ 205031 h 2793486"/>
              <a:gd name="connsiteX10" fmla="*/ 5411 w 9897084"/>
              <a:gd name="connsiteY10" fmla="*/ 652704 h 2793486"/>
              <a:gd name="connsiteX11" fmla="*/ 648 w 9897084"/>
              <a:gd name="connsiteY11" fmla="*/ 466967 h 2793486"/>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65 h 2793284"/>
              <a:gd name="connsiteX1" fmla="*/ 1305573 w 9897084"/>
              <a:gd name="connsiteY1" fmla="*/ 40 h 2793284"/>
              <a:gd name="connsiteX2" fmla="*/ 3086749 w 9897084"/>
              <a:gd name="connsiteY2" fmla="*/ 452478 h 2793284"/>
              <a:gd name="connsiteX3" fmla="*/ 5163197 w 9897084"/>
              <a:gd name="connsiteY3" fmla="*/ 1819316 h 2793284"/>
              <a:gd name="connsiteX4" fmla="*/ 7568260 w 9897084"/>
              <a:gd name="connsiteY4" fmla="*/ 2238413 h 2793284"/>
              <a:gd name="connsiteX5" fmla="*/ 9663759 w 9897084"/>
              <a:gd name="connsiteY5" fmla="*/ 790615 h 2793284"/>
              <a:gd name="connsiteX6" fmla="*/ 9530410 w 9897084"/>
              <a:gd name="connsiteY6" fmla="*/ 2333663 h 2793284"/>
              <a:gd name="connsiteX7" fmla="*/ 7539683 w 9897084"/>
              <a:gd name="connsiteY7" fmla="*/ 2781337 h 2793284"/>
              <a:gd name="connsiteX8" fmla="*/ 4834585 w 9897084"/>
              <a:gd name="connsiteY8" fmla="*/ 1966952 h 2793284"/>
              <a:gd name="connsiteX9" fmla="*/ 1729436 w 9897084"/>
              <a:gd name="connsiteY9" fmla="*/ 204829 h 2793284"/>
              <a:gd name="connsiteX10" fmla="*/ 5411 w 9897084"/>
              <a:gd name="connsiteY10" fmla="*/ 652502 h 2793284"/>
              <a:gd name="connsiteX11" fmla="*/ 648 w 9897084"/>
              <a:gd name="connsiteY11" fmla="*/ 466765 h 2793284"/>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15597 w 9897084"/>
              <a:gd name="connsiteY3" fmla="*/ 1857405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6854 h 2793373"/>
              <a:gd name="connsiteX1" fmla="*/ 1305573 w 9897084"/>
              <a:gd name="connsiteY1" fmla="*/ 129 h 2793373"/>
              <a:gd name="connsiteX2" fmla="*/ 3086749 w 9897084"/>
              <a:gd name="connsiteY2" fmla="*/ 452567 h 2793373"/>
              <a:gd name="connsiteX3" fmla="*/ 5306072 w 9897084"/>
              <a:gd name="connsiteY3" fmla="*/ 1847980 h 2793373"/>
              <a:gd name="connsiteX4" fmla="*/ 7568260 w 9897084"/>
              <a:gd name="connsiteY4" fmla="*/ 2238502 h 2793373"/>
              <a:gd name="connsiteX5" fmla="*/ 9663759 w 9897084"/>
              <a:gd name="connsiteY5" fmla="*/ 790704 h 2793373"/>
              <a:gd name="connsiteX6" fmla="*/ 9530410 w 9897084"/>
              <a:gd name="connsiteY6" fmla="*/ 2333752 h 2793373"/>
              <a:gd name="connsiteX7" fmla="*/ 7539683 w 9897084"/>
              <a:gd name="connsiteY7" fmla="*/ 2781426 h 2793373"/>
              <a:gd name="connsiteX8" fmla="*/ 4834585 w 9897084"/>
              <a:gd name="connsiteY8" fmla="*/ 1967041 h 2793373"/>
              <a:gd name="connsiteX9" fmla="*/ 1729436 w 9897084"/>
              <a:gd name="connsiteY9" fmla="*/ 204918 h 2793373"/>
              <a:gd name="connsiteX10" fmla="*/ 5411 w 9897084"/>
              <a:gd name="connsiteY10" fmla="*/ 652591 h 2793373"/>
              <a:gd name="connsiteX11" fmla="*/ 648 w 9897084"/>
              <a:gd name="connsiteY11" fmla="*/ 466854 h 2793373"/>
              <a:gd name="connsiteX0" fmla="*/ 648 w 9897084"/>
              <a:gd name="connsiteY0" fmla="*/ 466754 h 2793273"/>
              <a:gd name="connsiteX1" fmla="*/ 1305573 w 9897084"/>
              <a:gd name="connsiteY1" fmla="*/ 29 h 2793273"/>
              <a:gd name="connsiteX2" fmla="*/ 3086749 w 9897084"/>
              <a:gd name="connsiteY2" fmla="*/ 452467 h 2793273"/>
              <a:gd name="connsiteX3" fmla="*/ 5306072 w 9897084"/>
              <a:gd name="connsiteY3" fmla="*/ 1847880 h 2793273"/>
              <a:gd name="connsiteX4" fmla="*/ 7568260 w 9897084"/>
              <a:gd name="connsiteY4" fmla="*/ 2238402 h 2793273"/>
              <a:gd name="connsiteX5" fmla="*/ 9663759 w 9897084"/>
              <a:gd name="connsiteY5" fmla="*/ 790604 h 2793273"/>
              <a:gd name="connsiteX6" fmla="*/ 9530410 w 9897084"/>
              <a:gd name="connsiteY6" fmla="*/ 2333652 h 2793273"/>
              <a:gd name="connsiteX7" fmla="*/ 7539683 w 9897084"/>
              <a:gd name="connsiteY7" fmla="*/ 2781326 h 2793273"/>
              <a:gd name="connsiteX8" fmla="*/ 4834585 w 9897084"/>
              <a:gd name="connsiteY8" fmla="*/ 1966941 h 2793273"/>
              <a:gd name="connsiteX9" fmla="*/ 1729436 w 9897084"/>
              <a:gd name="connsiteY9" fmla="*/ 204818 h 2793273"/>
              <a:gd name="connsiteX10" fmla="*/ 5411 w 9897084"/>
              <a:gd name="connsiteY10" fmla="*/ 652491 h 2793273"/>
              <a:gd name="connsiteX11" fmla="*/ 648 w 9897084"/>
              <a:gd name="connsiteY11" fmla="*/ 466754 h 2793273"/>
              <a:gd name="connsiteX0" fmla="*/ 648 w 9897084"/>
              <a:gd name="connsiteY0" fmla="*/ 467656 h 2794175"/>
              <a:gd name="connsiteX1" fmla="*/ 1305573 w 9897084"/>
              <a:gd name="connsiteY1" fmla="*/ 931 h 2794175"/>
              <a:gd name="connsiteX2" fmla="*/ 3086749 w 9897084"/>
              <a:gd name="connsiteY2" fmla="*/ 453369 h 2794175"/>
              <a:gd name="connsiteX3" fmla="*/ 5306072 w 9897084"/>
              <a:gd name="connsiteY3" fmla="*/ 1848782 h 2794175"/>
              <a:gd name="connsiteX4" fmla="*/ 7568260 w 9897084"/>
              <a:gd name="connsiteY4" fmla="*/ 2239304 h 2794175"/>
              <a:gd name="connsiteX5" fmla="*/ 9663759 w 9897084"/>
              <a:gd name="connsiteY5" fmla="*/ 791506 h 2794175"/>
              <a:gd name="connsiteX6" fmla="*/ 9530410 w 9897084"/>
              <a:gd name="connsiteY6" fmla="*/ 2334554 h 2794175"/>
              <a:gd name="connsiteX7" fmla="*/ 7539683 w 9897084"/>
              <a:gd name="connsiteY7" fmla="*/ 2782228 h 2794175"/>
              <a:gd name="connsiteX8" fmla="*/ 4834585 w 9897084"/>
              <a:gd name="connsiteY8" fmla="*/ 1967843 h 2794175"/>
              <a:gd name="connsiteX9" fmla="*/ 1729436 w 9897084"/>
              <a:gd name="connsiteY9" fmla="*/ 205720 h 2794175"/>
              <a:gd name="connsiteX10" fmla="*/ 5411 w 9897084"/>
              <a:gd name="connsiteY10" fmla="*/ 653393 h 2794175"/>
              <a:gd name="connsiteX11" fmla="*/ 648 w 9897084"/>
              <a:gd name="connsiteY11" fmla="*/ 467656 h 2794175"/>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8181 h 2794700"/>
              <a:gd name="connsiteX1" fmla="*/ 1305573 w 9897084"/>
              <a:gd name="connsiteY1" fmla="*/ 1456 h 2794700"/>
              <a:gd name="connsiteX2" fmla="*/ 3086749 w 9897084"/>
              <a:gd name="connsiteY2" fmla="*/ 453894 h 2794700"/>
              <a:gd name="connsiteX3" fmla="*/ 5306072 w 9897084"/>
              <a:gd name="connsiteY3" fmla="*/ 1849307 h 2794700"/>
              <a:gd name="connsiteX4" fmla="*/ 7568260 w 9897084"/>
              <a:gd name="connsiteY4" fmla="*/ 2239829 h 2794700"/>
              <a:gd name="connsiteX5" fmla="*/ 9663759 w 9897084"/>
              <a:gd name="connsiteY5" fmla="*/ 792031 h 2794700"/>
              <a:gd name="connsiteX6" fmla="*/ 9530410 w 9897084"/>
              <a:gd name="connsiteY6" fmla="*/ 2335079 h 2794700"/>
              <a:gd name="connsiteX7" fmla="*/ 7539683 w 9897084"/>
              <a:gd name="connsiteY7" fmla="*/ 2782753 h 2794700"/>
              <a:gd name="connsiteX8" fmla="*/ 4834585 w 9897084"/>
              <a:gd name="connsiteY8" fmla="*/ 1968368 h 2794700"/>
              <a:gd name="connsiteX9" fmla="*/ 1729436 w 9897084"/>
              <a:gd name="connsiteY9" fmla="*/ 206245 h 2794700"/>
              <a:gd name="connsiteX10" fmla="*/ 5411 w 9897084"/>
              <a:gd name="connsiteY10" fmla="*/ 653918 h 2794700"/>
              <a:gd name="connsiteX11" fmla="*/ 648 w 9897084"/>
              <a:gd name="connsiteY11" fmla="*/ 468181 h 2794700"/>
              <a:gd name="connsiteX0" fmla="*/ 648 w 9897084"/>
              <a:gd name="connsiteY0" fmla="*/ 467494 h 2794013"/>
              <a:gd name="connsiteX1" fmla="*/ 1305573 w 9897084"/>
              <a:gd name="connsiteY1" fmla="*/ 769 h 2794013"/>
              <a:gd name="connsiteX2" fmla="*/ 3086749 w 9897084"/>
              <a:gd name="connsiteY2" fmla="*/ 453207 h 2794013"/>
              <a:gd name="connsiteX3" fmla="*/ 5306072 w 9897084"/>
              <a:gd name="connsiteY3" fmla="*/ 1848620 h 2794013"/>
              <a:gd name="connsiteX4" fmla="*/ 7568260 w 9897084"/>
              <a:gd name="connsiteY4" fmla="*/ 2239142 h 2794013"/>
              <a:gd name="connsiteX5" fmla="*/ 9663759 w 9897084"/>
              <a:gd name="connsiteY5" fmla="*/ 791344 h 2794013"/>
              <a:gd name="connsiteX6" fmla="*/ 9530410 w 9897084"/>
              <a:gd name="connsiteY6" fmla="*/ 2334392 h 2794013"/>
              <a:gd name="connsiteX7" fmla="*/ 7539683 w 9897084"/>
              <a:gd name="connsiteY7" fmla="*/ 2782066 h 2794013"/>
              <a:gd name="connsiteX8" fmla="*/ 4834585 w 9897084"/>
              <a:gd name="connsiteY8" fmla="*/ 1967681 h 2794013"/>
              <a:gd name="connsiteX9" fmla="*/ 1729436 w 9897084"/>
              <a:gd name="connsiteY9" fmla="*/ 205558 h 2794013"/>
              <a:gd name="connsiteX10" fmla="*/ 5411 w 9897084"/>
              <a:gd name="connsiteY10" fmla="*/ 653231 h 2794013"/>
              <a:gd name="connsiteX11" fmla="*/ 648 w 9897084"/>
              <a:gd name="connsiteY11" fmla="*/ 467494 h 2794013"/>
              <a:gd name="connsiteX0" fmla="*/ 648 w 9897084"/>
              <a:gd name="connsiteY0" fmla="*/ 467462 h 2793981"/>
              <a:gd name="connsiteX1" fmla="*/ 1305573 w 9897084"/>
              <a:gd name="connsiteY1" fmla="*/ 737 h 2793981"/>
              <a:gd name="connsiteX2" fmla="*/ 3086749 w 9897084"/>
              <a:gd name="connsiteY2" fmla="*/ 453175 h 2793981"/>
              <a:gd name="connsiteX3" fmla="*/ 5306072 w 9897084"/>
              <a:gd name="connsiteY3" fmla="*/ 1848588 h 2793981"/>
              <a:gd name="connsiteX4" fmla="*/ 7568260 w 9897084"/>
              <a:gd name="connsiteY4" fmla="*/ 2239110 h 2793981"/>
              <a:gd name="connsiteX5" fmla="*/ 9663759 w 9897084"/>
              <a:gd name="connsiteY5" fmla="*/ 791312 h 2793981"/>
              <a:gd name="connsiteX6" fmla="*/ 9530410 w 9897084"/>
              <a:gd name="connsiteY6" fmla="*/ 2334360 h 2793981"/>
              <a:gd name="connsiteX7" fmla="*/ 7539683 w 9897084"/>
              <a:gd name="connsiteY7" fmla="*/ 2782034 h 2793981"/>
              <a:gd name="connsiteX8" fmla="*/ 4834585 w 9897084"/>
              <a:gd name="connsiteY8" fmla="*/ 1967649 h 2793981"/>
              <a:gd name="connsiteX9" fmla="*/ 1729436 w 9897084"/>
              <a:gd name="connsiteY9" fmla="*/ 205526 h 2793981"/>
              <a:gd name="connsiteX10" fmla="*/ 5411 w 9897084"/>
              <a:gd name="connsiteY10" fmla="*/ 653199 h 2793981"/>
              <a:gd name="connsiteX11" fmla="*/ 648 w 9897084"/>
              <a:gd name="connsiteY11" fmla="*/ 467462 h 2793981"/>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1729436 w 9897084"/>
              <a:gd name="connsiteY9" fmla="*/ 213287 h 2801742"/>
              <a:gd name="connsiteX10" fmla="*/ 5411 w 9897084"/>
              <a:gd name="connsiteY10" fmla="*/ 660960 h 2801742"/>
              <a:gd name="connsiteX11" fmla="*/ 648 w 9897084"/>
              <a:gd name="connsiteY11" fmla="*/ 475223 h 2801742"/>
              <a:gd name="connsiteX0" fmla="*/ 648 w 9897084"/>
              <a:gd name="connsiteY0" fmla="*/ 475223 h 2801742"/>
              <a:gd name="connsiteX1" fmla="*/ 1305573 w 9897084"/>
              <a:gd name="connsiteY1" fmla="*/ 8498 h 2801742"/>
              <a:gd name="connsiteX2" fmla="*/ 3753499 w 9897084"/>
              <a:gd name="connsiteY2" fmla="*/ 880036 h 2801742"/>
              <a:gd name="connsiteX3" fmla="*/ 5306072 w 9897084"/>
              <a:gd name="connsiteY3" fmla="*/ 1856349 h 2801742"/>
              <a:gd name="connsiteX4" fmla="*/ 7568260 w 9897084"/>
              <a:gd name="connsiteY4" fmla="*/ 2246871 h 2801742"/>
              <a:gd name="connsiteX5" fmla="*/ 9663759 w 9897084"/>
              <a:gd name="connsiteY5" fmla="*/ 799073 h 2801742"/>
              <a:gd name="connsiteX6" fmla="*/ 9530410 w 9897084"/>
              <a:gd name="connsiteY6" fmla="*/ 2342121 h 2801742"/>
              <a:gd name="connsiteX7" fmla="*/ 7539683 w 9897084"/>
              <a:gd name="connsiteY7" fmla="*/ 2789795 h 2801742"/>
              <a:gd name="connsiteX8" fmla="*/ 4834585 w 9897084"/>
              <a:gd name="connsiteY8" fmla="*/ 1975410 h 2801742"/>
              <a:gd name="connsiteX9" fmla="*/ 3196286 w 9897084"/>
              <a:gd name="connsiteY9" fmla="*/ 1070537 h 2801742"/>
              <a:gd name="connsiteX10" fmla="*/ 5411 w 9897084"/>
              <a:gd name="connsiteY10" fmla="*/ 660960 h 2801742"/>
              <a:gd name="connsiteX11" fmla="*/ 648 w 9897084"/>
              <a:gd name="connsiteY11" fmla="*/ 475223 h 2801742"/>
              <a:gd name="connsiteX0" fmla="*/ 648 w 9897084"/>
              <a:gd name="connsiteY0" fmla="*/ 475223 h 2789876"/>
              <a:gd name="connsiteX1" fmla="*/ 1305573 w 9897084"/>
              <a:gd name="connsiteY1" fmla="*/ 8498 h 2789876"/>
              <a:gd name="connsiteX2" fmla="*/ 3753499 w 9897084"/>
              <a:gd name="connsiteY2" fmla="*/ 880036 h 2789876"/>
              <a:gd name="connsiteX3" fmla="*/ 5306072 w 9897084"/>
              <a:gd name="connsiteY3" fmla="*/ 1856349 h 2789876"/>
              <a:gd name="connsiteX4" fmla="*/ 7568260 w 9897084"/>
              <a:gd name="connsiteY4" fmla="*/ 2246871 h 2789876"/>
              <a:gd name="connsiteX5" fmla="*/ 9663759 w 9897084"/>
              <a:gd name="connsiteY5" fmla="*/ 799073 h 2789876"/>
              <a:gd name="connsiteX6" fmla="*/ 9530410 w 9897084"/>
              <a:gd name="connsiteY6" fmla="*/ 2342121 h 2789876"/>
              <a:gd name="connsiteX7" fmla="*/ 7539683 w 9897084"/>
              <a:gd name="connsiteY7" fmla="*/ 2789795 h 2789876"/>
              <a:gd name="connsiteX8" fmla="*/ 5577535 w 9897084"/>
              <a:gd name="connsiteY8" fmla="*/ 2365935 h 2789876"/>
              <a:gd name="connsiteX9" fmla="*/ 3196286 w 9897084"/>
              <a:gd name="connsiteY9" fmla="*/ 1070537 h 2789876"/>
              <a:gd name="connsiteX10" fmla="*/ 5411 w 9897084"/>
              <a:gd name="connsiteY10" fmla="*/ 660960 h 2789876"/>
              <a:gd name="connsiteX11" fmla="*/ 648 w 9897084"/>
              <a:gd name="connsiteY11" fmla="*/ 475223 h 2789876"/>
              <a:gd name="connsiteX0" fmla="*/ 648 w 9897084"/>
              <a:gd name="connsiteY0" fmla="*/ 475223 h 2857003"/>
              <a:gd name="connsiteX1" fmla="*/ 1305573 w 9897084"/>
              <a:gd name="connsiteY1" fmla="*/ 8498 h 2857003"/>
              <a:gd name="connsiteX2" fmla="*/ 3753499 w 9897084"/>
              <a:gd name="connsiteY2" fmla="*/ 880036 h 2857003"/>
              <a:gd name="connsiteX3" fmla="*/ 5306072 w 9897084"/>
              <a:gd name="connsiteY3" fmla="*/ 1856349 h 2857003"/>
              <a:gd name="connsiteX4" fmla="*/ 7568260 w 9897084"/>
              <a:gd name="connsiteY4" fmla="*/ 2246871 h 2857003"/>
              <a:gd name="connsiteX5" fmla="*/ 9663759 w 9897084"/>
              <a:gd name="connsiteY5" fmla="*/ 799073 h 2857003"/>
              <a:gd name="connsiteX6" fmla="*/ 9530410 w 9897084"/>
              <a:gd name="connsiteY6" fmla="*/ 2342121 h 2857003"/>
              <a:gd name="connsiteX7" fmla="*/ 7539683 w 9897084"/>
              <a:gd name="connsiteY7" fmla="*/ 2789795 h 2857003"/>
              <a:gd name="connsiteX8" fmla="*/ 3196286 w 9897084"/>
              <a:gd name="connsiteY8" fmla="*/ 1070537 h 2857003"/>
              <a:gd name="connsiteX9" fmla="*/ 5411 w 9897084"/>
              <a:gd name="connsiteY9" fmla="*/ 660960 h 2857003"/>
              <a:gd name="connsiteX10" fmla="*/ 648 w 9897084"/>
              <a:gd name="connsiteY10" fmla="*/ 475223 h 2857003"/>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648 w 9897084"/>
              <a:gd name="connsiteY0" fmla="*/ 475223 h 2794182"/>
              <a:gd name="connsiteX1" fmla="*/ 1305573 w 9897084"/>
              <a:gd name="connsiteY1" fmla="*/ 8498 h 2794182"/>
              <a:gd name="connsiteX2" fmla="*/ 3753499 w 9897084"/>
              <a:gd name="connsiteY2" fmla="*/ 880036 h 2794182"/>
              <a:gd name="connsiteX3" fmla="*/ 5306072 w 9897084"/>
              <a:gd name="connsiteY3" fmla="*/ 1856349 h 2794182"/>
              <a:gd name="connsiteX4" fmla="*/ 7568260 w 9897084"/>
              <a:gd name="connsiteY4" fmla="*/ 2246871 h 2794182"/>
              <a:gd name="connsiteX5" fmla="*/ 9663759 w 9897084"/>
              <a:gd name="connsiteY5" fmla="*/ 799073 h 2794182"/>
              <a:gd name="connsiteX6" fmla="*/ 9530410 w 9897084"/>
              <a:gd name="connsiteY6" fmla="*/ 2342121 h 2794182"/>
              <a:gd name="connsiteX7" fmla="*/ 7539683 w 9897084"/>
              <a:gd name="connsiteY7" fmla="*/ 2789795 h 2794182"/>
              <a:gd name="connsiteX8" fmla="*/ 5072711 w 9897084"/>
              <a:gd name="connsiteY8" fmla="*/ 2146862 h 2794182"/>
              <a:gd name="connsiteX9" fmla="*/ 5411 w 9897084"/>
              <a:gd name="connsiteY9" fmla="*/ 660960 h 2794182"/>
              <a:gd name="connsiteX10" fmla="*/ 648 w 9897084"/>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514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99110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5 w 9896441"/>
              <a:gd name="connsiteY0" fmla="*/ 475223 h 2794182"/>
              <a:gd name="connsiteX1" fmla="*/ 1304930 w 9896441"/>
              <a:gd name="connsiteY1" fmla="*/ 8498 h 2794182"/>
              <a:gd name="connsiteX2" fmla="*/ 3752856 w 9896441"/>
              <a:gd name="connsiteY2" fmla="*/ 880036 h 2794182"/>
              <a:gd name="connsiteX3" fmla="*/ 5305429 w 9896441"/>
              <a:gd name="connsiteY3" fmla="*/ 1856349 h 2794182"/>
              <a:gd name="connsiteX4" fmla="*/ 7567617 w 9896441"/>
              <a:gd name="connsiteY4" fmla="*/ 2246871 h 2794182"/>
              <a:gd name="connsiteX5" fmla="*/ 9663116 w 9896441"/>
              <a:gd name="connsiteY5" fmla="*/ 799073 h 2794182"/>
              <a:gd name="connsiteX6" fmla="*/ 9529767 w 9896441"/>
              <a:gd name="connsiteY6" fmla="*/ 2342121 h 2794182"/>
              <a:gd name="connsiteX7" fmla="*/ 7539040 w 9896441"/>
              <a:gd name="connsiteY7" fmla="*/ 2789795 h 2794182"/>
              <a:gd name="connsiteX8" fmla="*/ 5072068 w 9896441"/>
              <a:gd name="connsiteY8" fmla="*/ 2146862 h 2794182"/>
              <a:gd name="connsiteX9" fmla="*/ 2700343 w 9896441"/>
              <a:gd name="connsiteY9" fmla="*/ 1089585 h 2794182"/>
              <a:gd name="connsiteX10" fmla="*/ 5 w 9896441"/>
              <a:gd name="connsiteY10" fmla="*/ 475223 h 2794182"/>
              <a:gd name="connsiteX0" fmla="*/ 13 w 8829649"/>
              <a:gd name="connsiteY0" fmla="*/ 933577 h 2785811"/>
              <a:gd name="connsiteX1" fmla="*/ 238138 w 8829649"/>
              <a:gd name="connsiteY1" fmla="*/ 127 h 2785811"/>
              <a:gd name="connsiteX2" fmla="*/ 2686064 w 8829649"/>
              <a:gd name="connsiteY2" fmla="*/ 871665 h 2785811"/>
              <a:gd name="connsiteX3" fmla="*/ 4238637 w 8829649"/>
              <a:gd name="connsiteY3" fmla="*/ 1847978 h 2785811"/>
              <a:gd name="connsiteX4" fmla="*/ 6500825 w 8829649"/>
              <a:gd name="connsiteY4" fmla="*/ 2238500 h 2785811"/>
              <a:gd name="connsiteX5" fmla="*/ 8596324 w 8829649"/>
              <a:gd name="connsiteY5" fmla="*/ 790702 h 2785811"/>
              <a:gd name="connsiteX6" fmla="*/ 8462975 w 8829649"/>
              <a:gd name="connsiteY6" fmla="*/ 2333750 h 2785811"/>
              <a:gd name="connsiteX7" fmla="*/ 6472248 w 8829649"/>
              <a:gd name="connsiteY7" fmla="*/ 2781424 h 2785811"/>
              <a:gd name="connsiteX8" fmla="*/ 4005276 w 8829649"/>
              <a:gd name="connsiteY8" fmla="*/ 2138491 h 2785811"/>
              <a:gd name="connsiteX9" fmla="*/ 1633551 w 8829649"/>
              <a:gd name="connsiteY9" fmla="*/ 1081214 h 2785811"/>
              <a:gd name="connsiteX10" fmla="*/ 13 w 8829649"/>
              <a:gd name="connsiteY10" fmla="*/ 933577 h 2785811"/>
              <a:gd name="connsiteX0" fmla="*/ 13 w 8829649"/>
              <a:gd name="connsiteY0" fmla="*/ 353780 h 2206014"/>
              <a:gd name="connsiteX1" fmla="*/ 876313 w 8829649"/>
              <a:gd name="connsiteY1" fmla="*/ 258530 h 2206014"/>
              <a:gd name="connsiteX2" fmla="*/ 2686064 w 8829649"/>
              <a:gd name="connsiteY2" fmla="*/ 29186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76489 w 8829649"/>
              <a:gd name="connsiteY2" fmla="*/ 425218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13 w 8829649"/>
              <a:gd name="connsiteY0" fmla="*/ 353780 h 2206014"/>
              <a:gd name="connsiteX1" fmla="*/ 876313 w 8829649"/>
              <a:gd name="connsiteY1" fmla="*/ 258530 h 2206014"/>
              <a:gd name="connsiteX2" fmla="*/ 2295539 w 8829649"/>
              <a:gd name="connsiteY2" fmla="*/ 358543 h 2206014"/>
              <a:gd name="connsiteX3" fmla="*/ 4238637 w 8829649"/>
              <a:gd name="connsiteY3" fmla="*/ 1268181 h 2206014"/>
              <a:gd name="connsiteX4" fmla="*/ 6500825 w 8829649"/>
              <a:gd name="connsiteY4" fmla="*/ 1658703 h 2206014"/>
              <a:gd name="connsiteX5" fmla="*/ 8596324 w 8829649"/>
              <a:gd name="connsiteY5" fmla="*/ 210905 h 2206014"/>
              <a:gd name="connsiteX6" fmla="*/ 8462975 w 8829649"/>
              <a:gd name="connsiteY6" fmla="*/ 1753953 h 2206014"/>
              <a:gd name="connsiteX7" fmla="*/ 6472248 w 8829649"/>
              <a:gd name="connsiteY7" fmla="*/ 2201627 h 2206014"/>
              <a:gd name="connsiteX8" fmla="*/ 4005276 w 8829649"/>
              <a:gd name="connsiteY8" fmla="*/ 1558694 h 2206014"/>
              <a:gd name="connsiteX9" fmla="*/ 1633551 w 8829649"/>
              <a:gd name="connsiteY9" fmla="*/ 501417 h 2206014"/>
              <a:gd name="connsiteX10" fmla="*/ 13 w 8829649"/>
              <a:gd name="connsiteY10" fmla="*/ 353780 h 2206014"/>
              <a:gd name="connsiteX0" fmla="*/ 8 w 8829644"/>
              <a:gd name="connsiteY0" fmla="*/ 353780 h 2206014"/>
              <a:gd name="connsiteX1" fmla="*/ 876308 w 8829644"/>
              <a:gd name="connsiteY1" fmla="*/ 258530 h 2206014"/>
              <a:gd name="connsiteX2" fmla="*/ 2295534 w 8829644"/>
              <a:gd name="connsiteY2" fmla="*/ 358543 h 2206014"/>
              <a:gd name="connsiteX3" fmla="*/ 4238632 w 8829644"/>
              <a:gd name="connsiteY3" fmla="*/ 1268181 h 2206014"/>
              <a:gd name="connsiteX4" fmla="*/ 6500820 w 8829644"/>
              <a:gd name="connsiteY4" fmla="*/ 1658703 h 2206014"/>
              <a:gd name="connsiteX5" fmla="*/ 8596319 w 8829644"/>
              <a:gd name="connsiteY5" fmla="*/ 210905 h 2206014"/>
              <a:gd name="connsiteX6" fmla="*/ 8462970 w 8829644"/>
              <a:gd name="connsiteY6" fmla="*/ 1753953 h 2206014"/>
              <a:gd name="connsiteX7" fmla="*/ 6472243 w 8829644"/>
              <a:gd name="connsiteY7" fmla="*/ 2201627 h 2206014"/>
              <a:gd name="connsiteX8" fmla="*/ 4005271 w 8829644"/>
              <a:gd name="connsiteY8" fmla="*/ 1558694 h 2206014"/>
              <a:gd name="connsiteX9" fmla="*/ 2185996 w 8829644"/>
              <a:gd name="connsiteY9" fmla="*/ 558567 h 2206014"/>
              <a:gd name="connsiteX10" fmla="*/ 8 w 8829644"/>
              <a:gd name="connsiteY10" fmla="*/ 353780 h 2206014"/>
              <a:gd name="connsiteX0" fmla="*/ 8 w 8829644"/>
              <a:gd name="connsiteY0" fmla="*/ 353780 h 2206014"/>
              <a:gd name="connsiteX1" fmla="*/ 2295534 w 8829644"/>
              <a:gd name="connsiteY1" fmla="*/ 358543 h 2206014"/>
              <a:gd name="connsiteX2" fmla="*/ 4238632 w 8829644"/>
              <a:gd name="connsiteY2" fmla="*/ 1268181 h 2206014"/>
              <a:gd name="connsiteX3" fmla="*/ 6500820 w 8829644"/>
              <a:gd name="connsiteY3" fmla="*/ 1658703 h 2206014"/>
              <a:gd name="connsiteX4" fmla="*/ 8596319 w 8829644"/>
              <a:gd name="connsiteY4" fmla="*/ 210905 h 2206014"/>
              <a:gd name="connsiteX5" fmla="*/ 8462970 w 8829644"/>
              <a:gd name="connsiteY5" fmla="*/ 1753953 h 2206014"/>
              <a:gd name="connsiteX6" fmla="*/ 6472243 w 8829644"/>
              <a:gd name="connsiteY6" fmla="*/ 2201627 h 2206014"/>
              <a:gd name="connsiteX7" fmla="*/ 4005271 w 8829644"/>
              <a:gd name="connsiteY7" fmla="*/ 1558694 h 2206014"/>
              <a:gd name="connsiteX8" fmla="*/ 2185996 w 8829644"/>
              <a:gd name="connsiteY8" fmla="*/ 558567 h 2206014"/>
              <a:gd name="connsiteX9" fmla="*/ 8 w 8829644"/>
              <a:gd name="connsiteY9" fmla="*/ 35378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7 w 8848693"/>
              <a:gd name="connsiteY0" fmla="*/ 410930 h 2206014"/>
              <a:gd name="connsiteX1" fmla="*/ 2314583 w 8848693"/>
              <a:gd name="connsiteY1" fmla="*/ 358543 h 2206014"/>
              <a:gd name="connsiteX2" fmla="*/ 4257681 w 8848693"/>
              <a:gd name="connsiteY2" fmla="*/ 1268181 h 2206014"/>
              <a:gd name="connsiteX3" fmla="*/ 6519869 w 8848693"/>
              <a:gd name="connsiteY3" fmla="*/ 1658703 h 2206014"/>
              <a:gd name="connsiteX4" fmla="*/ 8615368 w 8848693"/>
              <a:gd name="connsiteY4" fmla="*/ 210905 h 2206014"/>
              <a:gd name="connsiteX5" fmla="*/ 8482019 w 8848693"/>
              <a:gd name="connsiteY5" fmla="*/ 1753953 h 2206014"/>
              <a:gd name="connsiteX6" fmla="*/ 6491292 w 8848693"/>
              <a:gd name="connsiteY6" fmla="*/ 2201627 h 2206014"/>
              <a:gd name="connsiteX7" fmla="*/ 4024320 w 8848693"/>
              <a:gd name="connsiteY7" fmla="*/ 1558694 h 2206014"/>
              <a:gd name="connsiteX8" fmla="*/ 2205045 w 8848693"/>
              <a:gd name="connsiteY8" fmla="*/ 558567 h 2206014"/>
              <a:gd name="connsiteX9" fmla="*/ 7 w 8848693"/>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05038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10942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52663 w 8848686"/>
              <a:gd name="connsiteY8" fmla="*/ 55856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43138 w 8848686"/>
              <a:gd name="connsiteY8" fmla="*/ 501417 h 2206014"/>
              <a:gd name="connsiteX9" fmla="*/ 0 w 8848686"/>
              <a:gd name="connsiteY9" fmla="*/ 410930 h 2206014"/>
              <a:gd name="connsiteX0" fmla="*/ 0 w 8848686"/>
              <a:gd name="connsiteY0" fmla="*/ 410930 h 2206014"/>
              <a:gd name="connsiteX1" fmla="*/ 2314576 w 8848686"/>
              <a:gd name="connsiteY1" fmla="*/ 358543 h 2206014"/>
              <a:gd name="connsiteX2" fmla="*/ 4257674 w 8848686"/>
              <a:gd name="connsiteY2" fmla="*/ 1268181 h 2206014"/>
              <a:gd name="connsiteX3" fmla="*/ 6519862 w 8848686"/>
              <a:gd name="connsiteY3" fmla="*/ 1658703 h 2206014"/>
              <a:gd name="connsiteX4" fmla="*/ 8615361 w 8848686"/>
              <a:gd name="connsiteY4" fmla="*/ 210905 h 2206014"/>
              <a:gd name="connsiteX5" fmla="*/ 8482012 w 8848686"/>
              <a:gd name="connsiteY5" fmla="*/ 1753953 h 2206014"/>
              <a:gd name="connsiteX6" fmla="*/ 6491285 w 8848686"/>
              <a:gd name="connsiteY6" fmla="*/ 2201627 h 2206014"/>
              <a:gd name="connsiteX7" fmla="*/ 4024313 w 8848686"/>
              <a:gd name="connsiteY7" fmla="*/ 1558694 h 2206014"/>
              <a:gd name="connsiteX8" fmla="*/ 2262188 w 8848686"/>
              <a:gd name="connsiteY8" fmla="*/ 539517 h 2206014"/>
              <a:gd name="connsiteX9" fmla="*/ 0 w 8848686"/>
              <a:gd name="connsiteY9" fmla="*/ 410930 h 2206014"/>
              <a:gd name="connsiteX0" fmla="*/ 0 w 8848686"/>
              <a:gd name="connsiteY0" fmla="*/ 410930 h 2228098"/>
              <a:gd name="connsiteX1" fmla="*/ 2314576 w 8848686"/>
              <a:gd name="connsiteY1" fmla="*/ 358543 h 2228098"/>
              <a:gd name="connsiteX2" fmla="*/ 4257674 w 8848686"/>
              <a:gd name="connsiteY2" fmla="*/ 126818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286249 w 8848686"/>
              <a:gd name="connsiteY2" fmla="*/ 1487256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48686"/>
              <a:gd name="connsiteY0" fmla="*/ 410930 h 2228098"/>
              <a:gd name="connsiteX1" fmla="*/ 2314576 w 8848686"/>
              <a:gd name="connsiteY1" fmla="*/ 358543 h 2228098"/>
              <a:gd name="connsiteX2" fmla="*/ 4429124 w 8848686"/>
              <a:gd name="connsiteY2" fmla="*/ 1325331 h 2228098"/>
              <a:gd name="connsiteX3" fmla="*/ 6519862 w 8848686"/>
              <a:gd name="connsiteY3" fmla="*/ 1658703 h 2228098"/>
              <a:gd name="connsiteX4" fmla="*/ 8615361 w 8848686"/>
              <a:gd name="connsiteY4" fmla="*/ 210905 h 2228098"/>
              <a:gd name="connsiteX5" fmla="*/ 8482012 w 8848686"/>
              <a:gd name="connsiteY5" fmla="*/ 1753953 h 2228098"/>
              <a:gd name="connsiteX6" fmla="*/ 6491285 w 8848686"/>
              <a:gd name="connsiteY6" fmla="*/ 2201627 h 2228098"/>
              <a:gd name="connsiteX7" fmla="*/ 4786313 w 8848686"/>
              <a:gd name="connsiteY7" fmla="*/ 1996844 h 2228098"/>
              <a:gd name="connsiteX8" fmla="*/ 2262188 w 8848686"/>
              <a:gd name="connsiteY8" fmla="*/ 539517 h 2228098"/>
              <a:gd name="connsiteX9" fmla="*/ 0 w 8848686"/>
              <a:gd name="connsiteY9" fmla="*/ 410930 h 2228098"/>
              <a:gd name="connsiteX0" fmla="*/ 0 w 8809157"/>
              <a:gd name="connsiteY0" fmla="*/ 230769 h 2047937"/>
              <a:gd name="connsiteX1" fmla="*/ 2314576 w 8809157"/>
              <a:gd name="connsiteY1" fmla="*/ 178382 h 2047937"/>
              <a:gd name="connsiteX2" fmla="*/ 4429124 w 8809157"/>
              <a:gd name="connsiteY2" fmla="*/ 1145170 h 2047937"/>
              <a:gd name="connsiteX3" fmla="*/ 6557962 w 8809157"/>
              <a:gd name="connsiteY3" fmla="*/ 1602367 h 2047937"/>
              <a:gd name="connsiteX4" fmla="*/ 8615361 w 8809157"/>
              <a:gd name="connsiteY4" fmla="*/ 30744 h 2047937"/>
              <a:gd name="connsiteX5" fmla="*/ 8482012 w 8809157"/>
              <a:gd name="connsiteY5" fmla="*/ 1573792 h 2047937"/>
              <a:gd name="connsiteX6" fmla="*/ 6491285 w 8809157"/>
              <a:gd name="connsiteY6" fmla="*/ 2021466 h 2047937"/>
              <a:gd name="connsiteX7" fmla="*/ 4786313 w 8809157"/>
              <a:gd name="connsiteY7" fmla="*/ 1816683 h 2047937"/>
              <a:gd name="connsiteX8" fmla="*/ 2262188 w 8809157"/>
              <a:gd name="connsiteY8" fmla="*/ 359356 h 2047937"/>
              <a:gd name="connsiteX9" fmla="*/ 0 w 8809157"/>
              <a:gd name="connsiteY9" fmla="*/ 230769 h 2047937"/>
              <a:gd name="connsiteX0" fmla="*/ 0 w 8767874"/>
              <a:gd name="connsiteY0" fmla="*/ 230769 h 2137942"/>
              <a:gd name="connsiteX1" fmla="*/ 2314576 w 8767874"/>
              <a:gd name="connsiteY1" fmla="*/ 178382 h 2137942"/>
              <a:gd name="connsiteX2" fmla="*/ 4429124 w 8767874"/>
              <a:gd name="connsiteY2" fmla="*/ 1145170 h 2137942"/>
              <a:gd name="connsiteX3" fmla="*/ 6557962 w 8767874"/>
              <a:gd name="connsiteY3" fmla="*/ 1602367 h 2137942"/>
              <a:gd name="connsiteX4" fmla="*/ 8615361 w 8767874"/>
              <a:gd name="connsiteY4" fmla="*/ 30744 h 2137942"/>
              <a:gd name="connsiteX5" fmla="*/ 8482012 w 8767874"/>
              <a:gd name="connsiteY5" fmla="*/ 1573792 h 2137942"/>
              <a:gd name="connsiteX6" fmla="*/ 7415210 w 8767874"/>
              <a:gd name="connsiteY6" fmla="*/ 2126241 h 2137942"/>
              <a:gd name="connsiteX7" fmla="*/ 4786313 w 8767874"/>
              <a:gd name="connsiteY7" fmla="*/ 1816683 h 2137942"/>
              <a:gd name="connsiteX8" fmla="*/ 2262188 w 8767874"/>
              <a:gd name="connsiteY8" fmla="*/ 359356 h 2137942"/>
              <a:gd name="connsiteX9" fmla="*/ 0 w 8767874"/>
              <a:gd name="connsiteY9" fmla="*/ 230769 h 2137942"/>
              <a:gd name="connsiteX0" fmla="*/ 0 w 8759414"/>
              <a:gd name="connsiteY0" fmla="*/ 230769 h 2137942"/>
              <a:gd name="connsiteX1" fmla="*/ 2314576 w 8759414"/>
              <a:gd name="connsiteY1" fmla="*/ 178382 h 2137942"/>
              <a:gd name="connsiteX2" fmla="*/ 4429124 w 8759414"/>
              <a:gd name="connsiteY2" fmla="*/ 1145170 h 2137942"/>
              <a:gd name="connsiteX3" fmla="*/ 6672262 w 8759414"/>
              <a:gd name="connsiteY3" fmla="*/ 1830967 h 2137942"/>
              <a:gd name="connsiteX4" fmla="*/ 8615361 w 8759414"/>
              <a:gd name="connsiteY4" fmla="*/ 30744 h 2137942"/>
              <a:gd name="connsiteX5" fmla="*/ 8482012 w 8759414"/>
              <a:gd name="connsiteY5" fmla="*/ 1573792 h 2137942"/>
              <a:gd name="connsiteX6" fmla="*/ 7415210 w 8759414"/>
              <a:gd name="connsiteY6" fmla="*/ 2126241 h 2137942"/>
              <a:gd name="connsiteX7" fmla="*/ 4786313 w 8759414"/>
              <a:gd name="connsiteY7" fmla="*/ 1816683 h 2137942"/>
              <a:gd name="connsiteX8" fmla="*/ 2262188 w 8759414"/>
              <a:gd name="connsiteY8" fmla="*/ 359356 h 2137942"/>
              <a:gd name="connsiteX9" fmla="*/ 0 w 8759414"/>
              <a:gd name="connsiteY9" fmla="*/ 230769 h 2137942"/>
              <a:gd name="connsiteX0" fmla="*/ 0 w 8718535"/>
              <a:gd name="connsiteY0" fmla="*/ 230769 h 2137942"/>
              <a:gd name="connsiteX1" fmla="*/ 2314576 w 8718535"/>
              <a:gd name="connsiteY1" fmla="*/ 178382 h 2137942"/>
              <a:gd name="connsiteX2" fmla="*/ 4429124 w 8718535"/>
              <a:gd name="connsiteY2" fmla="*/ 1145170 h 2137942"/>
              <a:gd name="connsiteX3" fmla="*/ 7224712 w 8718535"/>
              <a:gd name="connsiteY3" fmla="*/ 1830967 h 2137942"/>
              <a:gd name="connsiteX4" fmla="*/ 8615361 w 8718535"/>
              <a:gd name="connsiteY4" fmla="*/ 30744 h 2137942"/>
              <a:gd name="connsiteX5" fmla="*/ 8482012 w 8718535"/>
              <a:gd name="connsiteY5" fmla="*/ 1573792 h 2137942"/>
              <a:gd name="connsiteX6" fmla="*/ 7415210 w 8718535"/>
              <a:gd name="connsiteY6" fmla="*/ 2126241 h 2137942"/>
              <a:gd name="connsiteX7" fmla="*/ 4786313 w 8718535"/>
              <a:gd name="connsiteY7" fmla="*/ 1816683 h 2137942"/>
              <a:gd name="connsiteX8" fmla="*/ 2262188 w 8718535"/>
              <a:gd name="connsiteY8" fmla="*/ 359356 h 2137942"/>
              <a:gd name="connsiteX9" fmla="*/ 0 w 8718535"/>
              <a:gd name="connsiteY9" fmla="*/ 230769 h 2137942"/>
              <a:gd name="connsiteX0" fmla="*/ 0 w 8718535"/>
              <a:gd name="connsiteY0" fmla="*/ 244691 h 2151864"/>
              <a:gd name="connsiteX1" fmla="*/ 2314576 w 8718535"/>
              <a:gd name="connsiteY1" fmla="*/ 192304 h 2151864"/>
              <a:gd name="connsiteX2" fmla="*/ 4429124 w 8718535"/>
              <a:gd name="connsiteY2" fmla="*/ 1406742 h 2151864"/>
              <a:gd name="connsiteX3" fmla="*/ 7224712 w 8718535"/>
              <a:gd name="connsiteY3" fmla="*/ 1844889 h 2151864"/>
              <a:gd name="connsiteX4" fmla="*/ 8615361 w 8718535"/>
              <a:gd name="connsiteY4" fmla="*/ 44666 h 2151864"/>
              <a:gd name="connsiteX5" fmla="*/ 8482012 w 8718535"/>
              <a:gd name="connsiteY5" fmla="*/ 1587714 h 2151864"/>
              <a:gd name="connsiteX6" fmla="*/ 7415210 w 8718535"/>
              <a:gd name="connsiteY6" fmla="*/ 2140163 h 2151864"/>
              <a:gd name="connsiteX7" fmla="*/ 4786313 w 8718535"/>
              <a:gd name="connsiteY7" fmla="*/ 1830605 h 2151864"/>
              <a:gd name="connsiteX8" fmla="*/ 2262188 w 8718535"/>
              <a:gd name="connsiteY8" fmla="*/ 373278 h 2151864"/>
              <a:gd name="connsiteX9" fmla="*/ 0 w 8718535"/>
              <a:gd name="connsiteY9" fmla="*/ 244691 h 2151864"/>
              <a:gd name="connsiteX0" fmla="*/ 0 w 8718535"/>
              <a:gd name="connsiteY0" fmla="*/ 248557 h 2155730"/>
              <a:gd name="connsiteX1" fmla="*/ 2314576 w 8718535"/>
              <a:gd name="connsiteY1" fmla="*/ 196170 h 2155730"/>
              <a:gd name="connsiteX2" fmla="*/ 4438649 w 8718535"/>
              <a:gd name="connsiteY2" fmla="*/ 1477283 h 2155730"/>
              <a:gd name="connsiteX3" fmla="*/ 7224712 w 8718535"/>
              <a:gd name="connsiteY3" fmla="*/ 1848755 h 2155730"/>
              <a:gd name="connsiteX4" fmla="*/ 8615361 w 8718535"/>
              <a:gd name="connsiteY4" fmla="*/ 48532 h 2155730"/>
              <a:gd name="connsiteX5" fmla="*/ 8482012 w 8718535"/>
              <a:gd name="connsiteY5" fmla="*/ 1591580 h 2155730"/>
              <a:gd name="connsiteX6" fmla="*/ 7415210 w 8718535"/>
              <a:gd name="connsiteY6" fmla="*/ 2144029 h 2155730"/>
              <a:gd name="connsiteX7" fmla="*/ 4786313 w 8718535"/>
              <a:gd name="connsiteY7" fmla="*/ 1834471 h 2155730"/>
              <a:gd name="connsiteX8" fmla="*/ 2262188 w 8718535"/>
              <a:gd name="connsiteY8" fmla="*/ 377144 h 2155730"/>
              <a:gd name="connsiteX9" fmla="*/ 0 w 8718535"/>
              <a:gd name="connsiteY9" fmla="*/ 248557 h 2155730"/>
              <a:gd name="connsiteX0" fmla="*/ 0 w 8681220"/>
              <a:gd name="connsiteY0" fmla="*/ 248557 h 2155730"/>
              <a:gd name="connsiteX1" fmla="*/ 2314576 w 8681220"/>
              <a:gd name="connsiteY1" fmla="*/ 196170 h 2155730"/>
              <a:gd name="connsiteX2" fmla="*/ 4438649 w 8681220"/>
              <a:gd name="connsiteY2" fmla="*/ 1477283 h 2155730"/>
              <a:gd name="connsiteX3" fmla="*/ 7729537 w 8681220"/>
              <a:gd name="connsiteY3" fmla="*/ 1534430 h 2155730"/>
              <a:gd name="connsiteX4" fmla="*/ 8615361 w 8681220"/>
              <a:gd name="connsiteY4" fmla="*/ 48532 h 2155730"/>
              <a:gd name="connsiteX5" fmla="*/ 8482012 w 8681220"/>
              <a:gd name="connsiteY5" fmla="*/ 1591580 h 2155730"/>
              <a:gd name="connsiteX6" fmla="*/ 7415210 w 8681220"/>
              <a:gd name="connsiteY6" fmla="*/ 2144029 h 2155730"/>
              <a:gd name="connsiteX7" fmla="*/ 4786313 w 8681220"/>
              <a:gd name="connsiteY7" fmla="*/ 1834471 h 2155730"/>
              <a:gd name="connsiteX8" fmla="*/ 2262188 w 8681220"/>
              <a:gd name="connsiteY8" fmla="*/ 377144 h 2155730"/>
              <a:gd name="connsiteX9" fmla="*/ 0 w 8681220"/>
              <a:gd name="connsiteY9" fmla="*/ 248557 h 2155730"/>
              <a:gd name="connsiteX0" fmla="*/ 0 w 8791359"/>
              <a:gd name="connsiteY0" fmla="*/ 248557 h 2155730"/>
              <a:gd name="connsiteX1" fmla="*/ 2314576 w 8791359"/>
              <a:gd name="connsiteY1" fmla="*/ 196170 h 2155730"/>
              <a:gd name="connsiteX2" fmla="*/ 4438649 w 8791359"/>
              <a:gd name="connsiteY2" fmla="*/ 1477283 h 2155730"/>
              <a:gd name="connsiteX3" fmla="*/ 7729537 w 8791359"/>
              <a:gd name="connsiteY3" fmla="*/ 1534430 h 2155730"/>
              <a:gd name="connsiteX4" fmla="*/ 8748711 w 8791359"/>
              <a:gd name="connsiteY4" fmla="*/ 801007 h 2155730"/>
              <a:gd name="connsiteX5" fmla="*/ 8482012 w 8791359"/>
              <a:gd name="connsiteY5" fmla="*/ 1591580 h 2155730"/>
              <a:gd name="connsiteX6" fmla="*/ 7415210 w 8791359"/>
              <a:gd name="connsiteY6" fmla="*/ 2144029 h 2155730"/>
              <a:gd name="connsiteX7" fmla="*/ 4786313 w 8791359"/>
              <a:gd name="connsiteY7" fmla="*/ 1834471 h 2155730"/>
              <a:gd name="connsiteX8" fmla="*/ 2262188 w 8791359"/>
              <a:gd name="connsiteY8" fmla="*/ 377144 h 2155730"/>
              <a:gd name="connsiteX9" fmla="*/ 0 w 8791359"/>
              <a:gd name="connsiteY9" fmla="*/ 248557 h 2155730"/>
              <a:gd name="connsiteX0" fmla="*/ 0 w 8845906"/>
              <a:gd name="connsiteY0" fmla="*/ 248557 h 2159309"/>
              <a:gd name="connsiteX1" fmla="*/ 2314576 w 8845906"/>
              <a:gd name="connsiteY1" fmla="*/ 196170 h 2159309"/>
              <a:gd name="connsiteX2" fmla="*/ 4438649 w 8845906"/>
              <a:gd name="connsiteY2" fmla="*/ 1477283 h 2159309"/>
              <a:gd name="connsiteX3" fmla="*/ 7729537 w 8845906"/>
              <a:gd name="connsiteY3" fmla="*/ 1534430 h 2159309"/>
              <a:gd name="connsiteX4" fmla="*/ 8748711 w 8845906"/>
              <a:gd name="connsiteY4" fmla="*/ 801007 h 2159309"/>
              <a:gd name="connsiteX5" fmla="*/ 8653462 w 8845906"/>
              <a:gd name="connsiteY5" fmla="*/ 1534430 h 2159309"/>
              <a:gd name="connsiteX6" fmla="*/ 7415210 w 8845906"/>
              <a:gd name="connsiteY6" fmla="*/ 2144029 h 2159309"/>
              <a:gd name="connsiteX7" fmla="*/ 4786313 w 8845906"/>
              <a:gd name="connsiteY7" fmla="*/ 1834471 h 2159309"/>
              <a:gd name="connsiteX8" fmla="*/ 2262188 w 8845906"/>
              <a:gd name="connsiteY8" fmla="*/ 377144 h 2159309"/>
              <a:gd name="connsiteX9" fmla="*/ 0 w 8845906"/>
              <a:gd name="connsiteY9" fmla="*/ 248557 h 2159309"/>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48557 h 2185716"/>
              <a:gd name="connsiteX1" fmla="*/ 2314576 w 8856504"/>
              <a:gd name="connsiteY1" fmla="*/ 196170 h 2185716"/>
              <a:gd name="connsiteX2" fmla="*/ 4438649 w 8856504"/>
              <a:gd name="connsiteY2" fmla="*/ 1477283 h 2185716"/>
              <a:gd name="connsiteX3" fmla="*/ 7729537 w 8856504"/>
              <a:gd name="connsiteY3" fmla="*/ 1534430 h 2185716"/>
              <a:gd name="connsiteX4" fmla="*/ 8748711 w 8856504"/>
              <a:gd name="connsiteY4" fmla="*/ 801007 h 2185716"/>
              <a:gd name="connsiteX5" fmla="*/ 8653462 w 8856504"/>
              <a:gd name="connsiteY5" fmla="*/ 1534430 h 2185716"/>
              <a:gd name="connsiteX6" fmla="*/ 7215185 w 8856504"/>
              <a:gd name="connsiteY6" fmla="*/ 2172604 h 2185716"/>
              <a:gd name="connsiteX7" fmla="*/ 4786313 w 8856504"/>
              <a:gd name="connsiteY7" fmla="*/ 1834471 h 2185716"/>
              <a:gd name="connsiteX8" fmla="*/ 2262188 w 8856504"/>
              <a:gd name="connsiteY8" fmla="*/ 377144 h 2185716"/>
              <a:gd name="connsiteX9" fmla="*/ 0 w 8856504"/>
              <a:gd name="connsiteY9" fmla="*/ 248557 h 2185716"/>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37643 h 2174802"/>
              <a:gd name="connsiteX1" fmla="*/ 2314576 w 8856504"/>
              <a:gd name="connsiteY1" fmla="*/ 185256 h 2174802"/>
              <a:gd name="connsiteX2" fmla="*/ 4619624 w 8856504"/>
              <a:gd name="connsiteY2" fmla="*/ 1275869 h 2174802"/>
              <a:gd name="connsiteX3" fmla="*/ 7729537 w 8856504"/>
              <a:gd name="connsiteY3" fmla="*/ 1523516 h 2174802"/>
              <a:gd name="connsiteX4" fmla="*/ 8748711 w 8856504"/>
              <a:gd name="connsiteY4" fmla="*/ 790093 h 2174802"/>
              <a:gd name="connsiteX5" fmla="*/ 8653462 w 8856504"/>
              <a:gd name="connsiteY5" fmla="*/ 1523516 h 2174802"/>
              <a:gd name="connsiteX6" fmla="*/ 7215185 w 8856504"/>
              <a:gd name="connsiteY6" fmla="*/ 2161690 h 2174802"/>
              <a:gd name="connsiteX7" fmla="*/ 4786313 w 8856504"/>
              <a:gd name="connsiteY7" fmla="*/ 1823557 h 2174802"/>
              <a:gd name="connsiteX8" fmla="*/ 2262188 w 8856504"/>
              <a:gd name="connsiteY8" fmla="*/ 366230 h 2174802"/>
              <a:gd name="connsiteX9" fmla="*/ 0 w 8856504"/>
              <a:gd name="connsiteY9" fmla="*/ 237643 h 2174802"/>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48002 h 2185161"/>
              <a:gd name="connsiteX1" fmla="*/ 2314576 w 8856504"/>
              <a:gd name="connsiteY1" fmla="*/ 195615 h 2185161"/>
              <a:gd name="connsiteX2" fmla="*/ 5095874 w 8856504"/>
              <a:gd name="connsiteY2" fmla="*/ 1467203 h 2185161"/>
              <a:gd name="connsiteX3" fmla="*/ 7729537 w 8856504"/>
              <a:gd name="connsiteY3" fmla="*/ 1533875 h 2185161"/>
              <a:gd name="connsiteX4" fmla="*/ 8748711 w 8856504"/>
              <a:gd name="connsiteY4" fmla="*/ 800452 h 2185161"/>
              <a:gd name="connsiteX5" fmla="*/ 8653462 w 8856504"/>
              <a:gd name="connsiteY5" fmla="*/ 1533875 h 2185161"/>
              <a:gd name="connsiteX6" fmla="*/ 7215185 w 8856504"/>
              <a:gd name="connsiteY6" fmla="*/ 2172049 h 2185161"/>
              <a:gd name="connsiteX7" fmla="*/ 4786313 w 8856504"/>
              <a:gd name="connsiteY7" fmla="*/ 1833916 h 2185161"/>
              <a:gd name="connsiteX8" fmla="*/ 2262188 w 8856504"/>
              <a:gd name="connsiteY8" fmla="*/ 376589 h 2185161"/>
              <a:gd name="connsiteX9" fmla="*/ 0 w 8856504"/>
              <a:gd name="connsiteY9" fmla="*/ 248002 h 2185161"/>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4159 h 2191318"/>
              <a:gd name="connsiteX1" fmla="*/ 2314576 w 8856504"/>
              <a:gd name="connsiteY1" fmla="*/ 201772 h 2191318"/>
              <a:gd name="connsiteX2" fmla="*/ 5019674 w 8856504"/>
              <a:gd name="connsiteY2" fmla="*/ 1578135 h 2191318"/>
              <a:gd name="connsiteX3" fmla="*/ 7729537 w 8856504"/>
              <a:gd name="connsiteY3" fmla="*/ 1540032 h 2191318"/>
              <a:gd name="connsiteX4" fmla="*/ 8748711 w 8856504"/>
              <a:gd name="connsiteY4" fmla="*/ 806609 h 2191318"/>
              <a:gd name="connsiteX5" fmla="*/ 8653462 w 8856504"/>
              <a:gd name="connsiteY5" fmla="*/ 1540032 h 2191318"/>
              <a:gd name="connsiteX6" fmla="*/ 7215185 w 8856504"/>
              <a:gd name="connsiteY6" fmla="*/ 2178206 h 2191318"/>
              <a:gd name="connsiteX7" fmla="*/ 4786313 w 8856504"/>
              <a:gd name="connsiteY7" fmla="*/ 1840073 h 2191318"/>
              <a:gd name="connsiteX8" fmla="*/ 2262188 w 8856504"/>
              <a:gd name="connsiteY8" fmla="*/ 382746 h 2191318"/>
              <a:gd name="connsiteX9" fmla="*/ 0 w 8856504"/>
              <a:gd name="connsiteY9" fmla="*/ 254159 h 2191318"/>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6504"/>
              <a:gd name="connsiteY0" fmla="*/ 255290 h 2192449"/>
              <a:gd name="connsiteX1" fmla="*/ 2314576 w 8856504"/>
              <a:gd name="connsiteY1" fmla="*/ 202903 h 2192449"/>
              <a:gd name="connsiteX2" fmla="*/ 5048249 w 8856504"/>
              <a:gd name="connsiteY2" fmla="*/ 1598316 h 2192449"/>
              <a:gd name="connsiteX3" fmla="*/ 7729537 w 8856504"/>
              <a:gd name="connsiteY3" fmla="*/ 1541163 h 2192449"/>
              <a:gd name="connsiteX4" fmla="*/ 8748711 w 8856504"/>
              <a:gd name="connsiteY4" fmla="*/ 807740 h 2192449"/>
              <a:gd name="connsiteX5" fmla="*/ 8653462 w 8856504"/>
              <a:gd name="connsiteY5" fmla="*/ 1541163 h 2192449"/>
              <a:gd name="connsiteX6" fmla="*/ 7215185 w 8856504"/>
              <a:gd name="connsiteY6" fmla="*/ 2179337 h 2192449"/>
              <a:gd name="connsiteX7" fmla="*/ 4786313 w 8856504"/>
              <a:gd name="connsiteY7" fmla="*/ 1841204 h 2192449"/>
              <a:gd name="connsiteX8" fmla="*/ 2262188 w 8856504"/>
              <a:gd name="connsiteY8" fmla="*/ 383877 h 2192449"/>
              <a:gd name="connsiteX9" fmla="*/ 0 w 8856504"/>
              <a:gd name="connsiteY9" fmla="*/ 255290 h 2192449"/>
              <a:gd name="connsiteX0" fmla="*/ 0 w 8854549"/>
              <a:gd name="connsiteY0" fmla="*/ 255290 h 2192449"/>
              <a:gd name="connsiteX1" fmla="*/ 2314576 w 8854549"/>
              <a:gd name="connsiteY1" fmla="*/ 202903 h 2192449"/>
              <a:gd name="connsiteX2" fmla="*/ 5048249 w 8854549"/>
              <a:gd name="connsiteY2" fmla="*/ 1598316 h 2192449"/>
              <a:gd name="connsiteX3" fmla="*/ 7758112 w 8854549"/>
              <a:gd name="connsiteY3" fmla="*/ 1560213 h 2192449"/>
              <a:gd name="connsiteX4" fmla="*/ 8748711 w 8854549"/>
              <a:gd name="connsiteY4" fmla="*/ 807740 h 2192449"/>
              <a:gd name="connsiteX5" fmla="*/ 8653462 w 8854549"/>
              <a:gd name="connsiteY5" fmla="*/ 1541163 h 2192449"/>
              <a:gd name="connsiteX6" fmla="*/ 7215185 w 8854549"/>
              <a:gd name="connsiteY6" fmla="*/ 2179337 h 2192449"/>
              <a:gd name="connsiteX7" fmla="*/ 4786313 w 8854549"/>
              <a:gd name="connsiteY7" fmla="*/ 1841204 h 2192449"/>
              <a:gd name="connsiteX8" fmla="*/ 2262188 w 8854549"/>
              <a:gd name="connsiteY8" fmla="*/ 383877 h 2192449"/>
              <a:gd name="connsiteX9" fmla="*/ 0 w 8854549"/>
              <a:gd name="connsiteY9" fmla="*/ 255290 h 2192449"/>
              <a:gd name="connsiteX0" fmla="*/ 0 w 8854549"/>
              <a:gd name="connsiteY0" fmla="*/ 255290 h 2187115"/>
              <a:gd name="connsiteX1" fmla="*/ 2314576 w 8854549"/>
              <a:gd name="connsiteY1" fmla="*/ 202903 h 2187115"/>
              <a:gd name="connsiteX2" fmla="*/ 5048249 w 8854549"/>
              <a:gd name="connsiteY2" fmla="*/ 1598316 h 2187115"/>
              <a:gd name="connsiteX3" fmla="*/ 7758112 w 8854549"/>
              <a:gd name="connsiteY3" fmla="*/ 1560213 h 2187115"/>
              <a:gd name="connsiteX4" fmla="*/ 8748711 w 8854549"/>
              <a:gd name="connsiteY4" fmla="*/ 807740 h 2187115"/>
              <a:gd name="connsiteX5" fmla="*/ 8653462 w 8854549"/>
              <a:gd name="connsiteY5" fmla="*/ 1541163 h 2187115"/>
              <a:gd name="connsiteX6" fmla="*/ 7215185 w 8854549"/>
              <a:gd name="connsiteY6" fmla="*/ 2179337 h 2187115"/>
              <a:gd name="connsiteX7" fmla="*/ 4786313 w 8854549"/>
              <a:gd name="connsiteY7" fmla="*/ 1793579 h 2187115"/>
              <a:gd name="connsiteX8" fmla="*/ 2262188 w 8854549"/>
              <a:gd name="connsiteY8" fmla="*/ 383877 h 2187115"/>
              <a:gd name="connsiteX9" fmla="*/ 0 w 8854549"/>
              <a:gd name="connsiteY9" fmla="*/ 255290 h 2187115"/>
              <a:gd name="connsiteX0" fmla="*/ 0 w 8854549"/>
              <a:gd name="connsiteY0" fmla="*/ 255290 h 2184564"/>
              <a:gd name="connsiteX1" fmla="*/ 2314576 w 8854549"/>
              <a:gd name="connsiteY1" fmla="*/ 202903 h 2184564"/>
              <a:gd name="connsiteX2" fmla="*/ 5048249 w 8854549"/>
              <a:gd name="connsiteY2" fmla="*/ 1598316 h 2184564"/>
              <a:gd name="connsiteX3" fmla="*/ 7758112 w 8854549"/>
              <a:gd name="connsiteY3" fmla="*/ 1560213 h 2184564"/>
              <a:gd name="connsiteX4" fmla="*/ 8748711 w 8854549"/>
              <a:gd name="connsiteY4" fmla="*/ 807740 h 2184564"/>
              <a:gd name="connsiteX5" fmla="*/ 8653462 w 8854549"/>
              <a:gd name="connsiteY5" fmla="*/ 1541163 h 2184564"/>
              <a:gd name="connsiteX6" fmla="*/ 7215185 w 8854549"/>
              <a:gd name="connsiteY6" fmla="*/ 2179337 h 2184564"/>
              <a:gd name="connsiteX7" fmla="*/ 4795838 w 8854549"/>
              <a:gd name="connsiteY7" fmla="*/ 1760241 h 2184564"/>
              <a:gd name="connsiteX8" fmla="*/ 2262188 w 8854549"/>
              <a:gd name="connsiteY8" fmla="*/ 383877 h 2184564"/>
              <a:gd name="connsiteX9" fmla="*/ 0 w 8854549"/>
              <a:gd name="connsiteY9" fmla="*/ 255290 h 2184564"/>
              <a:gd name="connsiteX0" fmla="*/ 0 w 8854549"/>
              <a:gd name="connsiteY0" fmla="*/ 255290 h 2185922"/>
              <a:gd name="connsiteX1" fmla="*/ 2314576 w 8854549"/>
              <a:gd name="connsiteY1" fmla="*/ 202903 h 2185922"/>
              <a:gd name="connsiteX2" fmla="*/ 5048249 w 8854549"/>
              <a:gd name="connsiteY2" fmla="*/ 1598316 h 2185922"/>
              <a:gd name="connsiteX3" fmla="*/ 7758112 w 8854549"/>
              <a:gd name="connsiteY3" fmla="*/ 1560213 h 2185922"/>
              <a:gd name="connsiteX4" fmla="*/ 8748711 w 8854549"/>
              <a:gd name="connsiteY4" fmla="*/ 807740 h 2185922"/>
              <a:gd name="connsiteX5" fmla="*/ 8653462 w 8854549"/>
              <a:gd name="connsiteY5" fmla="*/ 1541163 h 2185922"/>
              <a:gd name="connsiteX6" fmla="*/ 7215185 w 8854549"/>
              <a:gd name="connsiteY6" fmla="*/ 2179337 h 2185922"/>
              <a:gd name="connsiteX7" fmla="*/ 4795838 w 8854549"/>
              <a:gd name="connsiteY7" fmla="*/ 1779291 h 2185922"/>
              <a:gd name="connsiteX8" fmla="*/ 2262188 w 8854549"/>
              <a:gd name="connsiteY8" fmla="*/ 383877 h 2185922"/>
              <a:gd name="connsiteX9" fmla="*/ 0 w 8854549"/>
              <a:gd name="connsiteY9" fmla="*/ 255290 h 2185922"/>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62188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54549"/>
              <a:gd name="connsiteY0" fmla="*/ 253314 h 2183946"/>
              <a:gd name="connsiteX1" fmla="*/ 2314576 w 8854549"/>
              <a:gd name="connsiteY1" fmla="*/ 200927 h 2183946"/>
              <a:gd name="connsiteX2" fmla="*/ 5057774 w 8854549"/>
              <a:gd name="connsiteY2" fmla="*/ 1563002 h 2183946"/>
              <a:gd name="connsiteX3" fmla="*/ 7758112 w 8854549"/>
              <a:gd name="connsiteY3" fmla="*/ 1558237 h 2183946"/>
              <a:gd name="connsiteX4" fmla="*/ 8748711 w 8854549"/>
              <a:gd name="connsiteY4" fmla="*/ 805764 h 2183946"/>
              <a:gd name="connsiteX5" fmla="*/ 8653462 w 8854549"/>
              <a:gd name="connsiteY5" fmla="*/ 1539187 h 2183946"/>
              <a:gd name="connsiteX6" fmla="*/ 7215185 w 8854549"/>
              <a:gd name="connsiteY6" fmla="*/ 2177361 h 2183946"/>
              <a:gd name="connsiteX7" fmla="*/ 4795838 w 8854549"/>
              <a:gd name="connsiteY7" fmla="*/ 1777315 h 2183946"/>
              <a:gd name="connsiteX8" fmla="*/ 2228850 w 8854549"/>
              <a:gd name="connsiteY8" fmla="*/ 381901 h 2183946"/>
              <a:gd name="connsiteX9" fmla="*/ 0 w 8854549"/>
              <a:gd name="connsiteY9" fmla="*/ 253314 h 2183946"/>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47660 h 2192580"/>
              <a:gd name="connsiteX1" fmla="*/ 2309814 w 8849787"/>
              <a:gd name="connsiteY1" fmla="*/ 209561 h 2192580"/>
              <a:gd name="connsiteX2" fmla="*/ 5053012 w 8849787"/>
              <a:gd name="connsiteY2" fmla="*/ 1571636 h 2192580"/>
              <a:gd name="connsiteX3" fmla="*/ 7753350 w 8849787"/>
              <a:gd name="connsiteY3" fmla="*/ 1566871 h 2192580"/>
              <a:gd name="connsiteX4" fmla="*/ 8743949 w 8849787"/>
              <a:gd name="connsiteY4" fmla="*/ 814398 h 2192580"/>
              <a:gd name="connsiteX5" fmla="*/ 8648700 w 8849787"/>
              <a:gd name="connsiteY5" fmla="*/ 1547821 h 2192580"/>
              <a:gd name="connsiteX6" fmla="*/ 7210423 w 8849787"/>
              <a:gd name="connsiteY6" fmla="*/ 2185995 h 2192580"/>
              <a:gd name="connsiteX7" fmla="*/ 4791076 w 8849787"/>
              <a:gd name="connsiteY7" fmla="*/ 1785949 h 2192580"/>
              <a:gd name="connsiteX8" fmla="*/ 2224088 w 8849787"/>
              <a:gd name="connsiteY8" fmla="*/ 390535 h 2192580"/>
              <a:gd name="connsiteX9" fmla="*/ 0 w 8849787"/>
              <a:gd name="connsiteY9" fmla="*/ 247660 h 2192580"/>
              <a:gd name="connsiteX0" fmla="*/ 0 w 8849787"/>
              <a:gd name="connsiteY0" fmla="*/ 251966 h 2196886"/>
              <a:gd name="connsiteX1" fmla="*/ 2309814 w 8849787"/>
              <a:gd name="connsiteY1" fmla="*/ 204342 h 2196886"/>
              <a:gd name="connsiteX2" fmla="*/ 5053012 w 8849787"/>
              <a:gd name="connsiteY2" fmla="*/ 1575942 h 2196886"/>
              <a:gd name="connsiteX3" fmla="*/ 7753350 w 8849787"/>
              <a:gd name="connsiteY3" fmla="*/ 1571177 h 2196886"/>
              <a:gd name="connsiteX4" fmla="*/ 8743949 w 8849787"/>
              <a:gd name="connsiteY4" fmla="*/ 818704 h 2196886"/>
              <a:gd name="connsiteX5" fmla="*/ 8648700 w 8849787"/>
              <a:gd name="connsiteY5" fmla="*/ 1552127 h 2196886"/>
              <a:gd name="connsiteX6" fmla="*/ 7210423 w 8849787"/>
              <a:gd name="connsiteY6" fmla="*/ 2190301 h 2196886"/>
              <a:gd name="connsiteX7" fmla="*/ 4791076 w 8849787"/>
              <a:gd name="connsiteY7" fmla="*/ 1790255 h 2196886"/>
              <a:gd name="connsiteX8" fmla="*/ 2224088 w 8849787"/>
              <a:gd name="connsiteY8" fmla="*/ 394841 h 2196886"/>
              <a:gd name="connsiteX9" fmla="*/ 0 w 8849787"/>
              <a:gd name="connsiteY9" fmla="*/ 251966 h 2196886"/>
              <a:gd name="connsiteX0" fmla="*/ 0 w 8849787"/>
              <a:gd name="connsiteY0" fmla="*/ 241539 h 2186459"/>
              <a:gd name="connsiteX1" fmla="*/ 2309814 w 8849787"/>
              <a:gd name="connsiteY1" fmla="*/ 193915 h 2186459"/>
              <a:gd name="connsiteX2" fmla="*/ 5053012 w 8849787"/>
              <a:gd name="connsiteY2" fmla="*/ 1565515 h 2186459"/>
              <a:gd name="connsiteX3" fmla="*/ 7753350 w 8849787"/>
              <a:gd name="connsiteY3" fmla="*/ 1560750 h 2186459"/>
              <a:gd name="connsiteX4" fmla="*/ 8743949 w 8849787"/>
              <a:gd name="connsiteY4" fmla="*/ 808277 h 2186459"/>
              <a:gd name="connsiteX5" fmla="*/ 8648700 w 8849787"/>
              <a:gd name="connsiteY5" fmla="*/ 1541700 h 2186459"/>
              <a:gd name="connsiteX6" fmla="*/ 7210423 w 8849787"/>
              <a:gd name="connsiteY6" fmla="*/ 2179874 h 2186459"/>
              <a:gd name="connsiteX7" fmla="*/ 4791076 w 8849787"/>
              <a:gd name="connsiteY7" fmla="*/ 1779828 h 2186459"/>
              <a:gd name="connsiteX8" fmla="*/ 2224088 w 8849787"/>
              <a:gd name="connsiteY8" fmla="*/ 384414 h 2186459"/>
              <a:gd name="connsiteX9" fmla="*/ 0 w 8849787"/>
              <a:gd name="connsiteY9" fmla="*/ 241539 h 2186459"/>
              <a:gd name="connsiteX0" fmla="*/ 0 w 8849787"/>
              <a:gd name="connsiteY0" fmla="*/ 233529 h 2178449"/>
              <a:gd name="connsiteX1" fmla="*/ 2309814 w 8849787"/>
              <a:gd name="connsiteY1" fmla="*/ 185905 h 2178449"/>
              <a:gd name="connsiteX2" fmla="*/ 5053012 w 8849787"/>
              <a:gd name="connsiteY2" fmla="*/ 1557505 h 2178449"/>
              <a:gd name="connsiteX3" fmla="*/ 7753350 w 8849787"/>
              <a:gd name="connsiteY3" fmla="*/ 1552740 h 2178449"/>
              <a:gd name="connsiteX4" fmla="*/ 8743949 w 8849787"/>
              <a:gd name="connsiteY4" fmla="*/ 800267 h 2178449"/>
              <a:gd name="connsiteX5" fmla="*/ 8648700 w 8849787"/>
              <a:gd name="connsiteY5" fmla="*/ 1533690 h 2178449"/>
              <a:gd name="connsiteX6" fmla="*/ 7210423 w 8849787"/>
              <a:gd name="connsiteY6" fmla="*/ 2171864 h 2178449"/>
              <a:gd name="connsiteX7" fmla="*/ 4791076 w 8849787"/>
              <a:gd name="connsiteY7" fmla="*/ 1771818 h 2178449"/>
              <a:gd name="connsiteX8" fmla="*/ 2224088 w 8849787"/>
              <a:gd name="connsiteY8" fmla="*/ 376404 h 2178449"/>
              <a:gd name="connsiteX9" fmla="*/ 0 w 8849787"/>
              <a:gd name="connsiteY9" fmla="*/ 233529 h 2178449"/>
              <a:gd name="connsiteX0" fmla="*/ 0 w 8849787"/>
              <a:gd name="connsiteY0" fmla="*/ 225761 h 2170681"/>
              <a:gd name="connsiteX1" fmla="*/ 2309814 w 8849787"/>
              <a:gd name="connsiteY1" fmla="*/ 178137 h 2170681"/>
              <a:gd name="connsiteX2" fmla="*/ 5053012 w 8849787"/>
              <a:gd name="connsiteY2" fmla="*/ 1549737 h 2170681"/>
              <a:gd name="connsiteX3" fmla="*/ 7753350 w 8849787"/>
              <a:gd name="connsiteY3" fmla="*/ 1544972 h 2170681"/>
              <a:gd name="connsiteX4" fmla="*/ 8743949 w 8849787"/>
              <a:gd name="connsiteY4" fmla="*/ 792499 h 2170681"/>
              <a:gd name="connsiteX5" fmla="*/ 8648700 w 8849787"/>
              <a:gd name="connsiteY5" fmla="*/ 1525922 h 2170681"/>
              <a:gd name="connsiteX6" fmla="*/ 7210423 w 8849787"/>
              <a:gd name="connsiteY6" fmla="*/ 2164096 h 2170681"/>
              <a:gd name="connsiteX7" fmla="*/ 4791076 w 8849787"/>
              <a:gd name="connsiteY7" fmla="*/ 1764050 h 2170681"/>
              <a:gd name="connsiteX8" fmla="*/ 2224088 w 8849787"/>
              <a:gd name="connsiteY8" fmla="*/ 368636 h 2170681"/>
              <a:gd name="connsiteX9" fmla="*/ 0 w 8849787"/>
              <a:gd name="connsiteY9" fmla="*/ 225761 h 2170681"/>
              <a:gd name="connsiteX0" fmla="*/ 0 w 8849787"/>
              <a:gd name="connsiteY0" fmla="*/ 231647 h 2176567"/>
              <a:gd name="connsiteX1" fmla="*/ 2286002 w 8849787"/>
              <a:gd name="connsiteY1" fmla="*/ 169736 h 2176567"/>
              <a:gd name="connsiteX2" fmla="*/ 5053012 w 8849787"/>
              <a:gd name="connsiteY2" fmla="*/ 1555623 h 2176567"/>
              <a:gd name="connsiteX3" fmla="*/ 7753350 w 8849787"/>
              <a:gd name="connsiteY3" fmla="*/ 1550858 h 2176567"/>
              <a:gd name="connsiteX4" fmla="*/ 8743949 w 8849787"/>
              <a:gd name="connsiteY4" fmla="*/ 798385 h 2176567"/>
              <a:gd name="connsiteX5" fmla="*/ 8648700 w 8849787"/>
              <a:gd name="connsiteY5" fmla="*/ 1531808 h 2176567"/>
              <a:gd name="connsiteX6" fmla="*/ 7210423 w 8849787"/>
              <a:gd name="connsiteY6" fmla="*/ 2169982 h 2176567"/>
              <a:gd name="connsiteX7" fmla="*/ 4791076 w 8849787"/>
              <a:gd name="connsiteY7" fmla="*/ 1769936 h 2176567"/>
              <a:gd name="connsiteX8" fmla="*/ 2224088 w 8849787"/>
              <a:gd name="connsiteY8" fmla="*/ 374522 h 2176567"/>
              <a:gd name="connsiteX9" fmla="*/ 0 w 8849787"/>
              <a:gd name="connsiteY9" fmla="*/ 231647 h 2176567"/>
              <a:gd name="connsiteX0" fmla="*/ 0 w 8849787"/>
              <a:gd name="connsiteY0" fmla="*/ 233086 h 2178006"/>
              <a:gd name="connsiteX1" fmla="*/ 2286002 w 8849787"/>
              <a:gd name="connsiteY1" fmla="*/ 171175 h 2178006"/>
              <a:gd name="connsiteX2" fmla="*/ 5053012 w 8849787"/>
              <a:gd name="connsiteY2" fmla="*/ 1557062 h 2178006"/>
              <a:gd name="connsiteX3" fmla="*/ 7753350 w 8849787"/>
              <a:gd name="connsiteY3" fmla="*/ 1552297 h 2178006"/>
              <a:gd name="connsiteX4" fmla="*/ 8743949 w 8849787"/>
              <a:gd name="connsiteY4" fmla="*/ 799824 h 2178006"/>
              <a:gd name="connsiteX5" fmla="*/ 8648700 w 8849787"/>
              <a:gd name="connsiteY5" fmla="*/ 1533247 h 2178006"/>
              <a:gd name="connsiteX6" fmla="*/ 7210423 w 8849787"/>
              <a:gd name="connsiteY6" fmla="*/ 2171421 h 2178006"/>
              <a:gd name="connsiteX7" fmla="*/ 4791076 w 8849787"/>
              <a:gd name="connsiteY7" fmla="*/ 1771375 h 2178006"/>
              <a:gd name="connsiteX8" fmla="*/ 2224088 w 8849787"/>
              <a:gd name="connsiteY8" fmla="*/ 375961 h 2178006"/>
              <a:gd name="connsiteX9" fmla="*/ 0 w 8849787"/>
              <a:gd name="connsiteY9" fmla="*/ 233086 h 2178006"/>
              <a:gd name="connsiteX0" fmla="*/ 0 w 8849787"/>
              <a:gd name="connsiteY0" fmla="*/ 232652 h 2177572"/>
              <a:gd name="connsiteX1" fmla="*/ 2286002 w 8849787"/>
              <a:gd name="connsiteY1" fmla="*/ 170741 h 2177572"/>
              <a:gd name="connsiteX2" fmla="*/ 5053012 w 8849787"/>
              <a:gd name="connsiteY2" fmla="*/ 1556628 h 2177572"/>
              <a:gd name="connsiteX3" fmla="*/ 7753350 w 8849787"/>
              <a:gd name="connsiteY3" fmla="*/ 1551863 h 2177572"/>
              <a:gd name="connsiteX4" fmla="*/ 8743949 w 8849787"/>
              <a:gd name="connsiteY4" fmla="*/ 799390 h 2177572"/>
              <a:gd name="connsiteX5" fmla="*/ 8648700 w 8849787"/>
              <a:gd name="connsiteY5" fmla="*/ 1532813 h 2177572"/>
              <a:gd name="connsiteX6" fmla="*/ 7210423 w 8849787"/>
              <a:gd name="connsiteY6" fmla="*/ 2170987 h 2177572"/>
              <a:gd name="connsiteX7" fmla="*/ 4791076 w 8849787"/>
              <a:gd name="connsiteY7" fmla="*/ 1770941 h 2177572"/>
              <a:gd name="connsiteX8" fmla="*/ 2224088 w 8849787"/>
              <a:gd name="connsiteY8" fmla="*/ 375527 h 2177572"/>
              <a:gd name="connsiteX9" fmla="*/ 0 w 8849787"/>
              <a:gd name="connsiteY9" fmla="*/ 232652 h 2177572"/>
              <a:gd name="connsiteX0" fmla="*/ 0 w 8849787"/>
              <a:gd name="connsiteY0" fmla="*/ 226824 h 2171744"/>
              <a:gd name="connsiteX1" fmla="*/ 2286002 w 8849787"/>
              <a:gd name="connsiteY1" fmla="*/ 164913 h 2171744"/>
              <a:gd name="connsiteX2" fmla="*/ 5053012 w 8849787"/>
              <a:gd name="connsiteY2" fmla="*/ 1550800 h 2171744"/>
              <a:gd name="connsiteX3" fmla="*/ 7753350 w 8849787"/>
              <a:gd name="connsiteY3" fmla="*/ 1546035 h 2171744"/>
              <a:gd name="connsiteX4" fmla="*/ 8743949 w 8849787"/>
              <a:gd name="connsiteY4" fmla="*/ 793562 h 2171744"/>
              <a:gd name="connsiteX5" fmla="*/ 8648700 w 8849787"/>
              <a:gd name="connsiteY5" fmla="*/ 1526985 h 2171744"/>
              <a:gd name="connsiteX6" fmla="*/ 7210423 w 8849787"/>
              <a:gd name="connsiteY6" fmla="*/ 2165159 h 2171744"/>
              <a:gd name="connsiteX7" fmla="*/ 4791076 w 8849787"/>
              <a:gd name="connsiteY7" fmla="*/ 1765113 h 2171744"/>
              <a:gd name="connsiteX8" fmla="*/ 2224088 w 8849787"/>
              <a:gd name="connsiteY8" fmla="*/ 369699 h 2171744"/>
              <a:gd name="connsiteX9" fmla="*/ 0 w 8849787"/>
              <a:gd name="connsiteY9" fmla="*/ 226824 h 2171744"/>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681"/>
              <a:gd name="connsiteX1" fmla="*/ 2286002 w 8849787"/>
              <a:gd name="connsiteY1" fmla="*/ 166850 h 2173681"/>
              <a:gd name="connsiteX2" fmla="*/ 5053012 w 8849787"/>
              <a:gd name="connsiteY2" fmla="*/ 1552737 h 2173681"/>
              <a:gd name="connsiteX3" fmla="*/ 7753350 w 8849787"/>
              <a:gd name="connsiteY3" fmla="*/ 1547972 h 2173681"/>
              <a:gd name="connsiteX4" fmla="*/ 8743949 w 8849787"/>
              <a:gd name="connsiteY4" fmla="*/ 795499 h 2173681"/>
              <a:gd name="connsiteX5" fmla="*/ 8648700 w 8849787"/>
              <a:gd name="connsiteY5" fmla="*/ 1528922 h 2173681"/>
              <a:gd name="connsiteX6" fmla="*/ 7210423 w 8849787"/>
              <a:gd name="connsiteY6" fmla="*/ 2167096 h 2173681"/>
              <a:gd name="connsiteX7" fmla="*/ 4791076 w 8849787"/>
              <a:gd name="connsiteY7" fmla="*/ 1767050 h 2173681"/>
              <a:gd name="connsiteX8" fmla="*/ 2224088 w 8849787"/>
              <a:gd name="connsiteY8" fmla="*/ 371636 h 2173681"/>
              <a:gd name="connsiteX9" fmla="*/ 0 w 8849787"/>
              <a:gd name="connsiteY9" fmla="*/ 228761 h 2173681"/>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8761 h 2173578"/>
              <a:gd name="connsiteX1" fmla="*/ 2286002 w 8849787"/>
              <a:gd name="connsiteY1" fmla="*/ 166850 h 2173578"/>
              <a:gd name="connsiteX2" fmla="*/ 5053012 w 8849787"/>
              <a:gd name="connsiteY2" fmla="*/ 1552737 h 2173578"/>
              <a:gd name="connsiteX3" fmla="*/ 7753350 w 8849787"/>
              <a:gd name="connsiteY3" fmla="*/ 1547972 h 2173578"/>
              <a:gd name="connsiteX4" fmla="*/ 8743949 w 8849787"/>
              <a:gd name="connsiteY4" fmla="*/ 795499 h 2173578"/>
              <a:gd name="connsiteX5" fmla="*/ 8648700 w 8849787"/>
              <a:gd name="connsiteY5" fmla="*/ 1528922 h 2173578"/>
              <a:gd name="connsiteX6" fmla="*/ 7210423 w 8849787"/>
              <a:gd name="connsiteY6" fmla="*/ 2167096 h 2173578"/>
              <a:gd name="connsiteX7" fmla="*/ 4791076 w 8849787"/>
              <a:gd name="connsiteY7" fmla="*/ 1767050 h 2173578"/>
              <a:gd name="connsiteX8" fmla="*/ 2290763 w 8849787"/>
              <a:gd name="connsiteY8" fmla="*/ 390686 h 2173578"/>
              <a:gd name="connsiteX9" fmla="*/ 0 w 8849787"/>
              <a:gd name="connsiteY9" fmla="*/ 228761 h 2173578"/>
              <a:gd name="connsiteX0" fmla="*/ 0 w 8849787"/>
              <a:gd name="connsiteY0" fmla="*/ 227229 h 2172046"/>
              <a:gd name="connsiteX1" fmla="*/ 2286002 w 8849787"/>
              <a:gd name="connsiteY1" fmla="*/ 165318 h 2172046"/>
              <a:gd name="connsiteX2" fmla="*/ 5053012 w 8849787"/>
              <a:gd name="connsiteY2" fmla="*/ 1551205 h 2172046"/>
              <a:gd name="connsiteX3" fmla="*/ 7753350 w 8849787"/>
              <a:gd name="connsiteY3" fmla="*/ 1546440 h 2172046"/>
              <a:gd name="connsiteX4" fmla="*/ 8743949 w 8849787"/>
              <a:gd name="connsiteY4" fmla="*/ 793967 h 2172046"/>
              <a:gd name="connsiteX5" fmla="*/ 8648700 w 8849787"/>
              <a:gd name="connsiteY5" fmla="*/ 1527390 h 2172046"/>
              <a:gd name="connsiteX6" fmla="*/ 7210423 w 8849787"/>
              <a:gd name="connsiteY6" fmla="*/ 2165564 h 2172046"/>
              <a:gd name="connsiteX7" fmla="*/ 4791076 w 8849787"/>
              <a:gd name="connsiteY7" fmla="*/ 1765518 h 2172046"/>
              <a:gd name="connsiteX8" fmla="*/ 2290763 w 8849787"/>
              <a:gd name="connsiteY8" fmla="*/ 389154 h 2172046"/>
              <a:gd name="connsiteX9" fmla="*/ 0 w 8849787"/>
              <a:gd name="connsiteY9" fmla="*/ 227229 h 2172046"/>
              <a:gd name="connsiteX0" fmla="*/ 0 w 8849787"/>
              <a:gd name="connsiteY0" fmla="*/ 230435 h 2175252"/>
              <a:gd name="connsiteX1" fmla="*/ 2286002 w 8849787"/>
              <a:gd name="connsiteY1" fmla="*/ 168524 h 2175252"/>
              <a:gd name="connsiteX2" fmla="*/ 5053012 w 8849787"/>
              <a:gd name="connsiteY2" fmla="*/ 1554411 h 2175252"/>
              <a:gd name="connsiteX3" fmla="*/ 7753350 w 8849787"/>
              <a:gd name="connsiteY3" fmla="*/ 1549646 h 2175252"/>
              <a:gd name="connsiteX4" fmla="*/ 8743949 w 8849787"/>
              <a:gd name="connsiteY4" fmla="*/ 797173 h 2175252"/>
              <a:gd name="connsiteX5" fmla="*/ 8648700 w 8849787"/>
              <a:gd name="connsiteY5" fmla="*/ 1530596 h 2175252"/>
              <a:gd name="connsiteX6" fmla="*/ 7210423 w 8849787"/>
              <a:gd name="connsiteY6" fmla="*/ 2168770 h 2175252"/>
              <a:gd name="connsiteX7" fmla="*/ 4791076 w 8849787"/>
              <a:gd name="connsiteY7" fmla="*/ 1768724 h 2175252"/>
              <a:gd name="connsiteX8" fmla="*/ 2290763 w 8849787"/>
              <a:gd name="connsiteY8" fmla="*/ 392360 h 2175252"/>
              <a:gd name="connsiteX9" fmla="*/ 0 w 8849787"/>
              <a:gd name="connsiteY9" fmla="*/ 230435 h 2175252"/>
              <a:gd name="connsiteX0" fmla="*/ 0 w 8849787"/>
              <a:gd name="connsiteY0" fmla="*/ 233672 h 2178489"/>
              <a:gd name="connsiteX1" fmla="*/ 2286002 w 8849787"/>
              <a:gd name="connsiteY1" fmla="*/ 171761 h 2178489"/>
              <a:gd name="connsiteX2" fmla="*/ 5053012 w 8849787"/>
              <a:gd name="connsiteY2" fmla="*/ 1557648 h 2178489"/>
              <a:gd name="connsiteX3" fmla="*/ 7753350 w 8849787"/>
              <a:gd name="connsiteY3" fmla="*/ 1552883 h 2178489"/>
              <a:gd name="connsiteX4" fmla="*/ 8743949 w 8849787"/>
              <a:gd name="connsiteY4" fmla="*/ 800410 h 2178489"/>
              <a:gd name="connsiteX5" fmla="*/ 8648700 w 8849787"/>
              <a:gd name="connsiteY5" fmla="*/ 1533833 h 2178489"/>
              <a:gd name="connsiteX6" fmla="*/ 7210423 w 8849787"/>
              <a:gd name="connsiteY6" fmla="*/ 2172007 h 2178489"/>
              <a:gd name="connsiteX7" fmla="*/ 4791076 w 8849787"/>
              <a:gd name="connsiteY7" fmla="*/ 1771961 h 2178489"/>
              <a:gd name="connsiteX8" fmla="*/ 2290763 w 8849787"/>
              <a:gd name="connsiteY8" fmla="*/ 395597 h 2178489"/>
              <a:gd name="connsiteX9" fmla="*/ 0 w 8849787"/>
              <a:gd name="connsiteY9" fmla="*/ 233672 h 2178489"/>
              <a:gd name="connsiteX0" fmla="*/ 0 w 8849787"/>
              <a:gd name="connsiteY0" fmla="*/ 223588 h 2168405"/>
              <a:gd name="connsiteX1" fmla="*/ 2290765 w 8849787"/>
              <a:gd name="connsiteY1" fmla="*/ 185490 h 2168405"/>
              <a:gd name="connsiteX2" fmla="*/ 5053012 w 8849787"/>
              <a:gd name="connsiteY2" fmla="*/ 1547564 h 2168405"/>
              <a:gd name="connsiteX3" fmla="*/ 7753350 w 8849787"/>
              <a:gd name="connsiteY3" fmla="*/ 1542799 h 2168405"/>
              <a:gd name="connsiteX4" fmla="*/ 8743949 w 8849787"/>
              <a:gd name="connsiteY4" fmla="*/ 790326 h 2168405"/>
              <a:gd name="connsiteX5" fmla="*/ 8648700 w 8849787"/>
              <a:gd name="connsiteY5" fmla="*/ 1523749 h 2168405"/>
              <a:gd name="connsiteX6" fmla="*/ 7210423 w 8849787"/>
              <a:gd name="connsiteY6" fmla="*/ 2161923 h 2168405"/>
              <a:gd name="connsiteX7" fmla="*/ 4791076 w 8849787"/>
              <a:gd name="connsiteY7" fmla="*/ 1761877 h 2168405"/>
              <a:gd name="connsiteX8" fmla="*/ 2290763 w 8849787"/>
              <a:gd name="connsiteY8" fmla="*/ 385513 h 2168405"/>
              <a:gd name="connsiteX9" fmla="*/ 0 w 8849787"/>
              <a:gd name="connsiteY9" fmla="*/ 223588 h 2168405"/>
              <a:gd name="connsiteX0" fmla="*/ 0 w 8849787"/>
              <a:gd name="connsiteY0" fmla="*/ 188776 h 2133593"/>
              <a:gd name="connsiteX1" fmla="*/ 2290765 w 8849787"/>
              <a:gd name="connsiteY1" fmla="*/ 150678 h 2133593"/>
              <a:gd name="connsiteX2" fmla="*/ 5053012 w 8849787"/>
              <a:gd name="connsiteY2" fmla="*/ 1512752 h 2133593"/>
              <a:gd name="connsiteX3" fmla="*/ 7753350 w 8849787"/>
              <a:gd name="connsiteY3" fmla="*/ 1507987 h 2133593"/>
              <a:gd name="connsiteX4" fmla="*/ 8743949 w 8849787"/>
              <a:gd name="connsiteY4" fmla="*/ 755514 h 2133593"/>
              <a:gd name="connsiteX5" fmla="*/ 8648700 w 8849787"/>
              <a:gd name="connsiteY5" fmla="*/ 1488937 h 2133593"/>
              <a:gd name="connsiteX6" fmla="*/ 7210423 w 8849787"/>
              <a:gd name="connsiteY6" fmla="*/ 2127111 h 2133593"/>
              <a:gd name="connsiteX7" fmla="*/ 4791076 w 8849787"/>
              <a:gd name="connsiteY7" fmla="*/ 1727065 h 2133593"/>
              <a:gd name="connsiteX8" fmla="*/ 2290763 w 8849787"/>
              <a:gd name="connsiteY8" fmla="*/ 350701 h 2133593"/>
              <a:gd name="connsiteX9" fmla="*/ 0 w 8849787"/>
              <a:gd name="connsiteY9" fmla="*/ 188776 h 2133593"/>
              <a:gd name="connsiteX0" fmla="*/ 0 w 8849787"/>
              <a:gd name="connsiteY0" fmla="*/ 205980 h 2150797"/>
              <a:gd name="connsiteX1" fmla="*/ 2290765 w 8849787"/>
              <a:gd name="connsiteY1" fmla="*/ 167882 h 2150797"/>
              <a:gd name="connsiteX2" fmla="*/ 5053012 w 8849787"/>
              <a:gd name="connsiteY2" fmla="*/ 1529956 h 2150797"/>
              <a:gd name="connsiteX3" fmla="*/ 7753350 w 8849787"/>
              <a:gd name="connsiteY3" fmla="*/ 1525191 h 2150797"/>
              <a:gd name="connsiteX4" fmla="*/ 8743949 w 8849787"/>
              <a:gd name="connsiteY4" fmla="*/ 772718 h 2150797"/>
              <a:gd name="connsiteX5" fmla="*/ 8648700 w 8849787"/>
              <a:gd name="connsiteY5" fmla="*/ 1506141 h 2150797"/>
              <a:gd name="connsiteX6" fmla="*/ 7210423 w 8849787"/>
              <a:gd name="connsiteY6" fmla="*/ 2144315 h 2150797"/>
              <a:gd name="connsiteX7" fmla="*/ 4791076 w 8849787"/>
              <a:gd name="connsiteY7" fmla="*/ 1744269 h 2150797"/>
              <a:gd name="connsiteX8" fmla="*/ 2290763 w 8849787"/>
              <a:gd name="connsiteY8" fmla="*/ 367905 h 2150797"/>
              <a:gd name="connsiteX9" fmla="*/ 0 w 8849787"/>
              <a:gd name="connsiteY9" fmla="*/ 205980 h 2150797"/>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680"/>
              <a:gd name="connsiteX1" fmla="*/ 2290765 w 8849787"/>
              <a:gd name="connsiteY1" fmla="*/ 171765 h 2154680"/>
              <a:gd name="connsiteX2" fmla="*/ 5053012 w 8849787"/>
              <a:gd name="connsiteY2" fmla="*/ 1533839 h 2154680"/>
              <a:gd name="connsiteX3" fmla="*/ 7753350 w 8849787"/>
              <a:gd name="connsiteY3" fmla="*/ 1529074 h 2154680"/>
              <a:gd name="connsiteX4" fmla="*/ 8743949 w 8849787"/>
              <a:gd name="connsiteY4" fmla="*/ 776601 h 2154680"/>
              <a:gd name="connsiteX5" fmla="*/ 8648700 w 8849787"/>
              <a:gd name="connsiteY5" fmla="*/ 1510024 h 2154680"/>
              <a:gd name="connsiteX6" fmla="*/ 7210423 w 8849787"/>
              <a:gd name="connsiteY6" fmla="*/ 2148198 h 2154680"/>
              <a:gd name="connsiteX7" fmla="*/ 4791076 w 8849787"/>
              <a:gd name="connsiteY7" fmla="*/ 1748152 h 2154680"/>
              <a:gd name="connsiteX8" fmla="*/ 2290763 w 8849787"/>
              <a:gd name="connsiteY8" fmla="*/ 371788 h 2154680"/>
              <a:gd name="connsiteX9" fmla="*/ 0 w 8849787"/>
              <a:gd name="connsiteY9" fmla="*/ 209863 h 2154680"/>
              <a:gd name="connsiteX0" fmla="*/ 0 w 8849787"/>
              <a:gd name="connsiteY0" fmla="*/ 209863 h 2154809"/>
              <a:gd name="connsiteX1" fmla="*/ 2290765 w 8849787"/>
              <a:gd name="connsiteY1" fmla="*/ 171765 h 2154809"/>
              <a:gd name="connsiteX2" fmla="*/ 5053012 w 8849787"/>
              <a:gd name="connsiteY2" fmla="*/ 1533839 h 2154809"/>
              <a:gd name="connsiteX3" fmla="*/ 7753350 w 8849787"/>
              <a:gd name="connsiteY3" fmla="*/ 1529074 h 2154809"/>
              <a:gd name="connsiteX4" fmla="*/ 8743949 w 8849787"/>
              <a:gd name="connsiteY4" fmla="*/ 776601 h 2154809"/>
              <a:gd name="connsiteX5" fmla="*/ 8648700 w 8849787"/>
              <a:gd name="connsiteY5" fmla="*/ 1510024 h 2154809"/>
              <a:gd name="connsiteX6" fmla="*/ 7210423 w 8849787"/>
              <a:gd name="connsiteY6" fmla="*/ 2148198 h 2154809"/>
              <a:gd name="connsiteX7" fmla="*/ 4791076 w 8849787"/>
              <a:gd name="connsiteY7" fmla="*/ 1748152 h 2154809"/>
              <a:gd name="connsiteX8" fmla="*/ 2276475 w 8849787"/>
              <a:gd name="connsiteY8" fmla="*/ 347975 h 2154809"/>
              <a:gd name="connsiteX9" fmla="*/ 0 w 8849787"/>
              <a:gd name="connsiteY9" fmla="*/ 209863 h 2154809"/>
              <a:gd name="connsiteX0" fmla="*/ 0 w 8849787"/>
              <a:gd name="connsiteY0" fmla="*/ 209863 h 2154757"/>
              <a:gd name="connsiteX1" fmla="*/ 2290765 w 8849787"/>
              <a:gd name="connsiteY1" fmla="*/ 171765 h 2154757"/>
              <a:gd name="connsiteX2" fmla="*/ 5053012 w 8849787"/>
              <a:gd name="connsiteY2" fmla="*/ 1533839 h 2154757"/>
              <a:gd name="connsiteX3" fmla="*/ 7753350 w 8849787"/>
              <a:gd name="connsiteY3" fmla="*/ 1529074 h 2154757"/>
              <a:gd name="connsiteX4" fmla="*/ 8743949 w 8849787"/>
              <a:gd name="connsiteY4" fmla="*/ 776601 h 2154757"/>
              <a:gd name="connsiteX5" fmla="*/ 8648700 w 8849787"/>
              <a:gd name="connsiteY5" fmla="*/ 1510024 h 2154757"/>
              <a:gd name="connsiteX6" fmla="*/ 7210423 w 8849787"/>
              <a:gd name="connsiteY6" fmla="*/ 2148198 h 2154757"/>
              <a:gd name="connsiteX7" fmla="*/ 4791076 w 8849787"/>
              <a:gd name="connsiteY7" fmla="*/ 1748152 h 2154757"/>
              <a:gd name="connsiteX8" fmla="*/ 2271713 w 8849787"/>
              <a:gd name="connsiteY8" fmla="*/ 357500 h 2154757"/>
              <a:gd name="connsiteX9" fmla="*/ 0 w 8849787"/>
              <a:gd name="connsiteY9" fmla="*/ 209863 h 2154757"/>
              <a:gd name="connsiteX0" fmla="*/ 0 w 8849787"/>
              <a:gd name="connsiteY0" fmla="*/ 216305 h 2161199"/>
              <a:gd name="connsiteX1" fmla="*/ 2290765 w 8849787"/>
              <a:gd name="connsiteY1" fmla="*/ 178207 h 2161199"/>
              <a:gd name="connsiteX2" fmla="*/ 5053012 w 8849787"/>
              <a:gd name="connsiteY2" fmla="*/ 1540281 h 2161199"/>
              <a:gd name="connsiteX3" fmla="*/ 7753350 w 8849787"/>
              <a:gd name="connsiteY3" fmla="*/ 1535516 h 2161199"/>
              <a:gd name="connsiteX4" fmla="*/ 8743949 w 8849787"/>
              <a:gd name="connsiteY4" fmla="*/ 783043 h 2161199"/>
              <a:gd name="connsiteX5" fmla="*/ 8648700 w 8849787"/>
              <a:gd name="connsiteY5" fmla="*/ 1516466 h 2161199"/>
              <a:gd name="connsiteX6" fmla="*/ 7210423 w 8849787"/>
              <a:gd name="connsiteY6" fmla="*/ 2154640 h 2161199"/>
              <a:gd name="connsiteX7" fmla="*/ 4791076 w 8849787"/>
              <a:gd name="connsiteY7" fmla="*/ 1754594 h 2161199"/>
              <a:gd name="connsiteX8" fmla="*/ 2271713 w 8849787"/>
              <a:gd name="connsiteY8" fmla="*/ 363942 h 2161199"/>
              <a:gd name="connsiteX9" fmla="*/ 0 w 8849787"/>
              <a:gd name="connsiteY9" fmla="*/ 216305 h 2161199"/>
              <a:gd name="connsiteX0" fmla="*/ 0 w 8849787"/>
              <a:gd name="connsiteY0" fmla="*/ 211458 h 2156352"/>
              <a:gd name="connsiteX1" fmla="*/ 2290765 w 8849787"/>
              <a:gd name="connsiteY1" fmla="*/ 173360 h 2156352"/>
              <a:gd name="connsiteX2" fmla="*/ 5053012 w 8849787"/>
              <a:gd name="connsiteY2" fmla="*/ 1535434 h 2156352"/>
              <a:gd name="connsiteX3" fmla="*/ 7753350 w 8849787"/>
              <a:gd name="connsiteY3" fmla="*/ 1530669 h 2156352"/>
              <a:gd name="connsiteX4" fmla="*/ 8743949 w 8849787"/>
              <a:gd name="connsiteY4" fmla="*/ 778196 h 2156352"/>
              <a:gd name="connsiteX5" fmla="*/ 8648700 w 8849787"/>
              <a:gd name="connsiteY5" fmla="*/ 1511619 h 2156352"/>
              <a:gd name="connsiteX6" fmla="*/ 7210423 w 8849787"/>
              <a:gd name="connsiteY6" fmla="*/ 2149793 h 2156352"/>
              <a:gd name="connsiteX7" fmla="*/ 4791076 w 8849787"/>
              <a:gd name="connsiteY7" fmla="*/ 1749747 h 2156352"/>
              <a:gd name="connsiteX8" fmla="*/ 2271713 w 8849787"/>
              <a:gd name="connsiteY8" fmla="*/ 359095 h 2156352"/>
              <a:gd name="connsiteX9" fmla="*/ 0 w 8849787"/>
              <a:gd name="connsiteY9" fmla="*/ 211458 h 2156352"/>
              <a:gd name="connsiteX0" fmla="*/ 0 w 8849787"/>
              <a:gd name="connsiteY0" fmla="*/ 203534 h 2148428"/>
              <a:gd name="connsiteX1" fmla="*/ 2333627 w 8849787"/>
              <a:gd name="connsiteY1" fmla="*/ 184486 h 2148428"/>
              <a:gd name="connsiteX2" fmla="*/ 5053012 w 8849787"/>
              <a:gd name="connsiteY2" fmla="*/ 1527510 h 2148428"/>
              <a:gd name="connsiteX3" fmla="*/ 7753350 w 8849787"/>
              <a:gd name="connsiteY3" fmla="*/ 1522745 h 2148428"/>
              <a:gd name="connsiteX4" fmla="*/ 8743949 w 8849787"/>
              <a:gd name="connsiteY4" fmla="*/ 770272 h 2148428"/>
              <a:gd name="connsiteX5" fmla="*/ 8648700 w 8849787"/>
              <a:gd name="connsiteY5" fmla="*/ 1503695 h 2148428"/>
              <a:gd name="connsiteX6" fmla="*/ 7210423 w 8849787"/>
              <a:gd name="connsiteY6" fmla="*/ 2141869 h 2148428"/>
              <a:gd name="connsiteX7" fmla="*/ 4791076 w 8849787"/>
              <a:gd name="connsiteY7" fmla="*/ 1741823 h 2148428"/>
              <a:gd name="connsiteX8" fmla="*/ 2271713 w 8849787"/>
              <a:gd name="connsiteY8" fmla="*/ 351171 h 2148428"/>
              <a:gd name="connsiteX9" fmla="*/ 0 w 8849787"/>
              <a:gd name="connsiteY9" fmla="*/ 203534 h 2148428"/>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08170 h 2153064"/>
              <a:gd name="connsiteX1" fmla="*/ 2333627 w 8849787"/>
              <a:gd name="connsiteY1" fmla="*/ 189122 h 2153064"/>
              <a:gd name="connsiteX2" fmla="*/ 5053012 w 8849787"/>
              <a:gd name="connsiteY2" fmla="*/ 1532146 h 2153064"/>
              <a:gd name="connsiteX3" fmla="*/ 7753350 w 8849787"/>
              <a:gd name="connsiteY3" fmla="*/ 1527381 h 2153064"/>
              <a:gd name="connsiteX4" fmla="*/ 8743949 w 8849787"/>
              <a:gd name="connsiteY4" fmla="*/ 774908 h 2153064"/>
              <a:gd name="connsiteX5" fmla="*/ 8648700 w 8849787"/>
              <a:gd name="connsiteY5" fmla="*/ 1508331 h 2153064"/>
              <a:gd name="connsiteX6" fmla="*/ 7210423 w 8849787"/>
              <a:gd name="connsiteY6" fmla="*/ 2146505 h 2153064"/>
              <a:gd name="connsiteX7" fmla="*/ 4791076 w 8849787"/>
              <a:gd name="connsiteY7" fmla="*/ 1746459 h 2153064"/>
              <a:gd name="connsiteX8" fmla="*/ 2271713 w 8849787"/>
              <a:gd name="connsiteY8" fmla="*/ 355807 h 2153064"/>
              <a:gd name="connsiteX9" fmla="*/ 0 w 8849787"/>
              <a:gd name="connsiteY9" fmla="*/ 208170 h 2153064"/>
              <a:gd name="connsiteX0" fmla="*/ 0 w 8849787"/>
              <a:gd name="connsiteY0" fmla="*/ 216104 h 2160998"/>
              <a:gd name="connsiteX1" fmla="*/ 2333627 w 8849787"/>
              <a:gd name="connsiteY1" fmla="*/ 197056 h 2160998"/>
              <a:gd name="connsiteX2" fmla="*/ 5053012 w 8849787"/>
              <a:gd name="connsiteY2" fmla="*/ 1540080 h 2160998"/>
              <a:gd name="connsiteX3" fmla="*/ 7753350 w 8849787"/>
              <a:gd name="connsiteY3" fmla="*/ 1535315 h 2160998"/>
              <a:gd name="connsiteX4" fmla="*/ 8743949 w 8849787"/>
              <a:gd name="connsiteY4" fmla="*/ 782842 h 2160998"/>
              <a:gd name="connsiteX5" fmla="*/ 8648700 w 8849787"/>
              <a:gd name="connsiteY5" fmla="*/ 1516265 h 2160998"/>
              <a:gd name="connsiteX6" fmla="*/ 7210423 w 8849787"/>
              <a:gd name="connsiteY6" fmla="*/ 2154439 h 2160998"/>
              <a:gd name="connsiteX7" fmla="*/ 4791076 w 8849787"/>
              <a:gd name="connsiteY7" fmla="*/ 1754393 h 2160998"/>
              <a:gd name="connsiteX8" fmla="*/ 2271713 w 8849787"/>
              <a:gd name="connsiteY8" fmla="*/ 363741 h 2160998"/>
              <a:gd name="connsiteX9" fmla="*/ 0 w 8849787"/>
              <a:gd name="connsiteY9" fmla="*/ 216104 h 2160998"/>
              <a:gd name="connsiteX0" fmla="*/ 0 w 8849787"/>
              <a:gd name="connsiteY0" fmla="*/ 214661 h 2159555"/>
              <a:gd name="connsiteX1" fmla="*/ 2333627 w 8849787"/>
              <a:gd name="connsiteY1" fmla="*/ 195613 h 2159555"/>
              <a:gd name="connsiteX2" fmla="*/ 5053012 w 8849787"/>
              <a:gd name="connsiteY2" fmla="*/ 1538637 h 2159555"/>
              <a:gd name="connsiteX3" fmla="*/ 7753350 w 8849787"/>
              <a:gd name="connsiteY3" fmla="*/ 1533872 h 2159555"/>
              <a:gd name="connsiteX4" fmla="*/ 8743949 w 8849787"/>
              <a:gd name="connsiteY4" fmla="*/ 781399 h 2159555"/>
              <a:gd name="connsiteX5" fmla="*/ 8648700 w 8849787"/>
              <a:gd name="connsiteY5" fmla="*/ 1514822 h 2159555"/>
              <a:gd name="connsiteX6" fmla="*/ 7210423 w 8849787"/>
              <a:gd name="connsiteY6" fmla="*/ 2152996 h 2159555"/>
              <a:gd name="connsiteX7" fmla="*/ 4791076 w 8849787"/>
              <a:gd name="connsiteY7" fmla="*/ 1752950 h 2159555"/>
              <a:gd name="connsiteX8" fmla="*/ 2271713 w 8849787"/>
              <a:gd name="connsiteY8" fmla="*/ 362298 h 2159555"/>
              <a:gd name="connsiteX9" fmla="*/ 0 w 8849787"/>
              <a:gd name="connsiteY9" fmla="*/ 214661 h 2159555"/>
              <a:gd name="connsiteX0" fmla="*/ 0 w 8849787"/>
              <a:gd name="connsiteY0" fmla="*/ 214661 h 2159581"/>
              <a:gd name="connsiteX1" fmla="*/ 2333627 w 8849787"/>
              <a:gd name="connsiteY1" fmla="*/ 195613 h 2159581"/>
              <a:gd name="connsiteX2" fmla="*/ 5053012 w 8849787"/>
              <a:gd name="connsiteY2" fmla="*/ 1538637 h 2159581"/>
              <a:gd name="connsiteX3" fmla="*/ 7753350 w 8849787"/>
              <a:gd name="connsiteY3" fmla="*/ 1533872 h 2159581"/>
              <a:gd name="connsiteX4" fmla="*/ 8743949 w 8849787"/>
              <a:gd name="connsiteY4" fmla="*/ 781399 h 2159581"/>
              <a:gd name="connsiteX5" fmla="*/ 8648700 w 8849787"/>
              <a:gd name="connsiteY5" fmla="*/ 1514822 h 2159581"/>
              <a:gd name="connsiteX6" fmla="*/ 7210423 w 8849787"/>
              <a:gd name="connsiteY6" fmla="*/ 2152996 h 2159581"/>
              <a:gd name="connsiteX7" fmla="*/ 4791076 w 8849787"/>
              <a:gd name="connsiteY7" fmla="*/ 1752950 h 2159581"/>
              <a:gd name="connsiteX8" fmla="*/ 2276476 w 8849787"/>
              <a:gd name="connsiteY8" fmla="*/ 357536 h 2159581"/>
              <a:gd name="connsiteX9" fmla="*/ 0 w 8849787"/>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14661 h 2159581"/>
              <a:gd name="connsiteX1" fmla="*/ 2333627 w 8902276"/>
              <a:gd name="connsiteY1" fmla="*/ 195613 h 2159581"/>
              <a:gd name="connsiteX2" fmla="*/ 5053012 w 8902276"/>
              <a:gd name="connsiteY2" fmla="*/ 1538637 h 2159581"/>
              <a:gd name="connsiteX3" fmla="*/ 7753350 w 8902276"/>
              <a:gd name="connsiteY3" fmla="*/ 1533872 h 2159581"/>
              <a:gd name="connsiteX4" fmla="*/ 8820149 w 8902276"/>
              <a:gd name="connsiteY4" fmla="*/ 724249 h 2159581"/>
              <a:gd name="connsiteX5" fmla="*/ 8648700 w 8902276"/>
              <a:gd name="connsiteY5" fmla="*/ 1514822 h 2159581"/>
              <a:gd name="connsiteX6" fmla="*/ 7210423 w 8902276"/>
              <a:gd name="connsiteY6" fmla="*/ 2152996 h 2159581"/>
              <a:gd name="connsiteX7" fmla="*/ 4791076 w 8902276"/>
              <a:gd name="connsiteY7" fmla="*/ 1752950 h 2159581"/>
              <a:gd name="connsiteX8" fmla="*/ 2276476 w 8902276"/>
              <a:gd name="connsiteY8" fmla="*/ 357536 h 2159581"/>
              <a:gd name="connsiteX9" fmla="*/ 0 w 8902276"/>
              <a:gd name="connsiteY9" fmla="*/ 214661 h 2159581"/>
              <a:gd name="connsiteX0" fmla="*/ 0 w 8902276"/>
              <a:gd name="connsiteY0" fmla="*/ 241238 h 2186158"/>
              <a:gd name="connsiteX1" fmla="*/ 2333627 w 8902276"/>
              <a:gd name="connsiteY1" fmla="*/ 222190 h 2186158"/>
              <a:gd name="connsiteX2" fmla="*/ 6081712 w 8902276"/>
              <a:gd name="connsiteY2" fmla="*/ 1889064 h 2186158"/>
              <a:gd name="connsiteX3" fmla="*/ 7753350 w 8902276"/>
              <a:gd name="connsiteY3" fmla="*/ 1560449 h 2186158"/>
              <a:gd name="connsiteX4" fmla="*/ 8820149 w 8902276"/>
              <a:gd name="connsiteY4" fmla="*/ 750826 h 2186158"/>
              <a:gd name="connsiteX5" fmla="*/ 8648700 w 8902276"/>
              <a:gd name="connsiteY5" fmla="*/ 1541399 h 2186158"/>
              <a:gd name="connsiteX6" fmla="*/ 7210423 w 8902276"/>
              <a:gd name="connsiteY6" fmla="*/ 2179573 h 2186158"/>
              <a:gd name="connsiteX7" fmla="*/ 4791076 w 8902276"/>
              <a:gd name="connsiteY7" fmla="*/ 1779527 h 2186158"/>
              <a:gd name="connsiteX8" fmla="*/ 2276476 w 8902276"/>
              <a:gd name="connsiteY8" fmla="*/ 384113 h 2186158"/>
              <a:gd name="connsiteX9" fmla="*/ 0 w 8902276"/>
              <a:gd name="connsiteY9" fmla="*/ 241238 h 2186158"/>
              <a:gd name="connsiteX0" fmla="*/ 0 w 9025738"/>
              <a:gd name="connsiteY0" fmla="*/ 241238 h 2186158"/>
              <a:gd name="connsiteX1" fmla="*/ 2333627 w 9025738"/>
              <a:gd name="connsiteY1" fmla="*/ 222190 h 2186158"/>
              <a:gd name="connsiteX2" fmla="*/ 6081712 w 9025738"/>
              <a:gd name="connsiteY2" fmla="*/ 1889064 h 2186158"/>
              <a:gd name="connsiteX3" fmla="*/ 8820149 w 9025738"/>
              <a:gd name="connsiteY3" fmla="*/ 750826 h 2186158"/>
              <a:gd name="connsiteX4" fmla="*/ 8648700 w 9025738"/>
              <a:gd name="connsiteY4" fmla="*/ 1541399 h 2186158"/>
              <a:gd name="connsiteX5" fmla="*/ 7210423 w 9025738"/>
              <a:gd name="connsiteY5" fmla="*/ 2179573 h 2186158"/>
              <a:gd name="connsiteX6" fmla="*/ 4791076 w 9025738"/>
              <a:gd name="connsiteY6" fmla="*/ 1779527 h 2186158"/>
              <a:gd name="connsiteX7" fmla="*/ 2276476 w 9025738"/>
              <a:gd name="connsiteY7" fmla="*/ 384113 h 2186158"/>
              <a:gd name="connsiteX8" fmla="*/ 0 w 9025738"/>
              <a:gd name="connsiteY8" fmla="*/ 241238 h 2186158"/>
              <a:gd name="connsiteX0" fmla="*/ 0 w 9033014"/>
              <a:gd name="connsiteY0" fmla="*/ 241238 h 2186158"/>
              <a:gd name="connsiteX1" fmla="*/ 2333627 w 9033014"/>
              <a:gd name="connsiteY1" fmla="*/ 222190 h 2186158"/>
              <a:gd name="connsiteX2" fmla="*/ 6081712 w 9033014"/>
              <a:gd name="connsiteY2" fmla="*/ 1889064 h 2186158"/>
              <a:gd name="connsiteX3" fmla="*/ 8829674 w 9033014"/>
              <a:gd name="connsiteY3" fmla="*/ 779401 h 2186158"/>
              <a:gd name="connsiteX4" fmla="*/ 8648700 w 9033014"/>
              <a:gd name="connsiteY4" fmla="*/ 1541399 h 2186158"/>
              <a:gd name="connsiteX5" fmla="*/ 7210423 w 9033014"/>
              <a:gd name="connsiteY5" fmla="*/ 2179573 h 2186158"/>
              <a:gd name="connsiteX6" fmla="*/ 4791076 w 9033014"/>
              <a:gd name="connsiteY6" fmla="*/ 1779527 h 2186158"/>
              <a:gd name="connsiteX7" fmla="*/ 2276476 w 9033014"/>
              <a:gd name="connsiteY7" fmla="*/ 384113 h 2186158"/>
              <a:gd name="connsiteX8" fmla="*/ 0 w 9033014"/>
              <a:gd name="connsiteY8" fmla="*/ 241238 h 2186158"/>
              <a:gd name="connsiteX0" fmla="*/ 0 w 9066862"/>
              <a:gd name="connsiteY0" fmla="*/ 241238 h 2186158"/>
              <a:gd name="connsiteX1" fmla="*/ 2333627 w 9066862"/>
              <a:gd name="connsiteY1" fmla="*/ 222190 h 2186158"/>
              <a:gd name="connsiteX2" fmla="*/ 6081712 w 9066862"/>
              <a:gd name="connsiteY2" fmla="*/ 1889064 h 2186158"/>
              <a:gd name="connsiteX3" fmla="*/ 8829674 w 9066862"/>
              <a:gd name="connsiteY3" fmla="*/ 779401 h 2186158"/>
              <a:gd name="connsiteX4" fmla="*/ 8648700 w 9066862"/>
              <a:gd name="connsiteY4" fmla="*/ 1541399 h 2186158"/>
              <a:gd name="connsiteX5" fmla="*/ 7210423 w 9066862"/>
              <a:gd name="connsiteY5" fmla="*/ 2179573 h 2186158"/>
              <a:gd name="connsiteX6" fmla="*/ 4791076 w 9066862"/>
              <a:gd name="connsiteY6" fmla="*/ 1779527 h 2186158"/>
              <a:gd name="connsiteX7" fmla="*/ 2276476 w 9066862"/>
              <a:gd name="connsiteY7" fmla="*/ 384113 h 2186158"/>
              <a:gd name="connsiteX8" fmla="*/ 0 w 9066862"/>
              <a:gd name="connsiteY8" fmla="*/ 241238 h 2186158"/>
              <a:gd name="connsiteX0" fmla="*/ 0 w 9066862"/>
              <a:gd name="connsiteY0" fmla="*/ 241238 h 2185582"/>
              <a:gd name="connsiteX1" fmla="*/ 2333627 w 9066862"/>
              <a:gd name="connsiteY1" fmla="*/ 222190 h 2185582"/>
              <a:gd name="connsiteX2" fmla="*/ 6081712 w 9066862"/>
              <a:gd name="connsiteY2" fmla="*/ 1889064 h 2185582"/>
              <a:gd name="connsiteX3" fmla="*/ 8829674 w 9066862"/>
              <a:gd name="connsiteY3" fmla="*/ 779401 h 2185582"/>
              <a:gd name="connsiteX4" fmla="*/ 8648700 w 9066862"/>
              <a:gd name="connsiteY4" fmla="*/ 1541399 h 2185582"/>
              <a:gd name="connsiteX5" fmla="*/ 7210423 w 9066862"/>
              <a:gd name="connsiteY5" fmla="*/ 2179573 h 2185582"/>
              <a:gd name="connsiteX6" fmla="*/ 4791076 w 9066862"/>
              <a:gd name="connsiteY6" fmla="*/ 1779527 h 2185582"/>
              <a:gd name="connsiteX7" fmla="*/ 2571751 w 9066862"/>
              <a:gd name="connsiteY7" fmla="*/ 498413 h 2185582"/>
              <a:gd name="connsiteX8" fmla="*/ 0 w 9066862"/>
              <a:gd name="connsiteY8" fmla="*/ 241238 h 2185582"/>
              <a:gd name="connsiteX0" fmla="*/ 0 w 9066862"/>
              <a:gd name="connsiteY0" fmla="*/ 241238 h 2255623"/>
              <a:gd name="connsiteX1" fmla="*/ 2333627 w 9066862"/>
              <a:gd name="connsiteY1" fmla="*/ 222190 h 2255623"/>
              <a:gd name="connsiteX2" fmla="*/ 6081712 w 9066862"/>
              <a:gd name="connsiteY2" fmla="*/ 1889064 h 2255623"/>
              <a:gd name="connsiteX3" fmla="*/ 8829674 w 9066862"/>
              <a:gd name="connsiteY3" fmla="*/ 779401 h 2255623"/>
              <a:gd name="connsiteX4" fmla="*/ 8648700 w 9066862"/>
              <a:gd name="connsiteY4" fmla="*/ 1541399 h 2255623"/>
              <a:gd name="connsiteX5" fmla="*/ 7210423 w 9066862"/>
              <a:gd name="connsiteY5" fmla="*/ 2179573 h 2255623"/>
              <a:gd name="connsiteX6" fmla="*/ 5695951 w 9066862"/>
              <a:gd name="connsiteY6" fmla="*/ 2055752 h 2255623"/>
              <a:gd name="connsiteX7" fmla="*/ 2571751 w 9066862"/>
              <a:gd name="connsiteY7" fmla="*/ 498413 h 2255623"/>
              <a:gd name="connsiteX8" fmla="*/ 0 w 9066862"/>
              <a:gd name="connsiteY8" fmla="*/ 241238 h 2255623"/>
              <a:gd name="connsiteX0" fmla="*/ 0 w 9134672"/>
              <a:gd name="connsiteY0" fmla="*/ 241238 h 2093227"/>
              <a:gd name="connsiteX1" fmla="*/ 2333627 w 9134672"/>
              <a:gd name="connsiteY1" fmla="*/ 222190 h 2093227"/>
              <a:gd name="connsiteX2" fmla="*/ 6081712 w 9134672"/>
              <a:gd name="connsiteY2" fmla="*/ 1889064 h 2093227"/>
              <a:gd name="connsiteX3" fmla="*/ 8829674 w 9134672"/>
              <a:gd name="connsiteY3" fmla="*/ 779401 h 2093227"/>
              <a:gd name="connsiteX4" fmla="*/ 8648700 w 9134672"/>
              <a:gd name="connsiteY4" fmla="*/ 1541399 h 2093227"/>
              <a:gd name="connsiteX5" fmla="*/ 5695951 w 9134672"/>
              <a:gd name="connsiteY5" fmla="*/ 2055752 h 2093227"/>
              <a:gd name="connsiteX6" fmla="*/ 2571751 w 9134672"/>
              <a:gd name="connsiteY6" fmla="*/ 498413 h 2093227"/>
              <a:gd name="connsiteX7" fmla="*/ 0 w 9134672"/>
              <a:gd name="connsiteY7" fmla="*/ 241238 h 2093227"/>
              <a:gd name="connsiteX0" fmla="*/ 0 w 9134672"/>
              <a:gd name="connsiteY0" fmla="*/ 241238 h 2193015"/>
              <a:gd name="connsiteX1" fmla="*/ 2333627 w 9134672"/>
              <a:gd name="connsiteY1" fmla="*/ 222190 h 2193015"/>
              <a:gd name="connsiteX2" fmla="*/ 6081712 w 9134672"/>
              <a:gd name="connsiteY2" fmla="*/ 1889064 h 2193015"/>
              <a:gd name="connsiteX3" fmla="*/ 8829674 w 9134672"/>
              <a:gd name="connsiteY3" fmla="*/ 779401 h 2193015"/>
              <a:gd name="connsiteX4" fmla="*/ 8648700 w 9134672"/>
              <a:gd name="connsiteY4" fmla="*/ 1541399 h 2193015"/>
              <a:gd name="connsiteX5" fmla="*/ 5695951 w 9134672"/>
              <a:gd name="connsiteY5" fmla="*/ 2055752 h 2193015"/>
              <a:gd name="connsiteX6" fmla="*/ 2571751 w 9134672"/>
              <a:gd name="connsiteY6" fmla="*/ 498413 h 2193015"/>
              <a:gd name="connsiteX7" fmla="*/ 0 w 9134672"/>
              <a:gd name="connsiteY7" fmla="*/ 241238 h 2193015"/>
              <a:gd name="connsiteX0" fmla="*/ 0 w 9127005"/>
              <a:gd name="connsiteY0" fmla="*/ 241238 h 2252923"/>
              <a:gd name="connsiteX1" fmla="*/ 2333627 w 9127005"/>
              <a:gd name="connsiteY1" fmla="*/ 222190 h 2252923"/>
              <a:gd name="connsiteX2" fmla="*/ 6081712 w 9127005"/>
              <a:gd name="connsiteY2" fmla="*/ 1889064 h 2252923"/>
              <a:gd name="connsiteX3" fmla="*/ 8829674 w 9127005"/>
              <a:gd name="connsiteY3" fmla="*/ 779401 h 2252923"/>
              <a:gd name="connsiteX4" fmla="*/ 8648700 w 9127005"/>
              <a:gd name="connsiteY4" fmla="*/ 1541399 h 2252923"/>
              <a:gd name="connsiteX5" fmla="*/ 5848351 w 9127005"/>
              <a:gd name="connsiteY5" fmla="*/ 2122427 h 2252923"/>
              <a:gd name="connsiteX6" fmla="*/ 2571751 w 9127005"/>
              <a:gd name="connsiteY6" fmla="*/ 498413 h 2252923"/>
              <a:gd name="connsiteX7" fmla="*/ 0 w 9127005"/>
              <a:gd name="connsiteY7" fmla="*/ 241238 h 2252923"/>
              <a:gd name="connsiteX0" fmla="*/ 0 w 9127005"/>
              <a:gd name="connsiteY0" fmla="*/ 241238 h 2223434"/>
              <a:gd name="connsiteX1" fmla="*/ 2333627 w 9127005"/>
              <a:gd name="connsiteY1" fmla="*/ 222190 h 2223434"/>
              <a:gd name="connsiteX2" fmla="*/ 6081712 w 9127005"/>
              <a:gd name="connsiteY2" fmla="*/ 1889064 h 2223434"/>
              <a:gd name="connsiteX3" fmla="*/ 8829674 w 9127005"/>
              <a:gd name="connsiteY3" fmla="*/ 779401 h 2223434"/>
              <a:gd name="connsiteX4" fmla="*/ 8648700 w 9127005"/>
              <a:gd name="connsiteY4" fmla="*/ 1541399 h 2223434"/>
              <a:gd name="connsiteX5" fmla="*/ 5848351 w 9127005"/>
              <a:gd name="connsiteY5" fmla="*/ 2122427 h 2223434"/>
              <a:gd name="connsiteX6" fmla="*/ 2571751 w 9127005"/>
              <a:gd name="connsiteY6" fmla="*/ 498413 h 2223434"/>
              <a:gd name="connsiteX7" fmla="*/ 0 w 9127005"/>
              <a:gd name="connsiteY7" fmla="*/ 241238 h 2223434"/>
              <a:gd name="connsiteX0" fmla="*/ 0 w 9124176"/>
              <a:gd name="connsiteY0" fmla="*/ 241238 h 2206020"/>
              <a:gd name="connsiteX1" fmla="*/ 2333627 w 9124176"/>
              <a:gd name="connsiteY1" fmla="*/ 222190 h 2206020"/>
              <a:gd name="connsiteX2" fmla="*/ 6081712 w 9124176"/>
              <a:gd name="connsiteY2" fmla="*/ 1889064 h 2206020"/>
              <a:gd name="connsiteX3" fmla="*/ 8829674 w 9124176"/>
              <a:gd name="connsiteY3" fmla="*/ 779401 h 2206020"/>
              <a:gd name="connsiteX4" fmla="*/ 8648700 w 9124176"/>
              <a:gd name="connsiteY4" fmla="*/ 1541399 h 2206020"/>
              <a:gd name="connsiteX5" fmla="*/ 5905501 w 9124176"/>
              <a:gd name="connsiteY5" fmla="*/ 2103377 h 2206020"/>
              <a:gd name="connsiteX6" fmla="*/ 2571751 w 9124176"/>
              <a:gd name="connsiteY6" fmla="*/ 498413 h 2206020"/>
              <a:gd name="connsiteX7" fmla="*/ 0 w 9124176"/>
              <a:gd name="connsiteY7" fmla="*/ 241238 h 2206020"/>
              <a:gd name="connsiteX0" fmla="*/ 0 w 9103352"/>
              <a:gd name="connsiteY0" fmla="*/ 241238 h 2284770"/>
              <a:gd name="connsiteX1" fmla="*/ 2333627 w 9103352"/>
              <a:gd name="connsiteY1" fmla="*/ 222190 h 2284770"/>
              <a:gd name="connsiteX2" fmla="*/ 6081712 w 9103352"/>
              <a:gd name="connsiteY2" fmla="*/ 1889064 h 2284770"/>
              <a:gd name="connsiteX3" fmla="*/ 8829674 w 9103352"/>
              <a:gd name="connsiteY3" fmla="*/ 779401 h 2284770"/>
              <a:gd name="connsiteX4" fmla="*/ 8648700 w 9103352"/>
              <a:gd name="connsiteY4" fmla="*/ 1541399 h 2284770"/>
              <a:gd name="connsiteX5" fmla="*/ 6343651 w 9103352"/>
              <a:gd name="connsiteY5" fmla="*/ 2189102 h 2284770"/>
              <a:gd name="connsiteX6" fmla="*/ 2571751 w 9103352"/>
              <a:gd name="connsiteY6" fmla="*/ 498413 h 2284770"/>
              <a:gd name="connsiteX7" fmla="*/ 0 w 9103352"/>
              <a:gd name="connsiteY7" fmla="*/ 241238 h 2284770"/>
              <a:gd name="connsiteX0" fmla="*/ 0 w 9103352"/>
              <a:gd name="connsiteY0" fmla="*/ 241238 h 2191642"/>
              <a:gd name="connsiteX1" fmla="*/ 2333627 w 9103352"/>
              <a:gd name="connsiteY1" fmla="*/ 222190 h 2191642"/>
              <a:gd name="connsiteX2" fmla="*/ 6081712 w 9103352"/>
              <a:gd name="connsiteY2" fmla="*/ 1889064 h 2191642"/>
              <a:gd name="connsiteX3" fmla="*/ 8829674 w 9103352"/>
              <a:gd name="connsiteY3" fmla="*/ 779401 h 2191642"/>
              <a:gd name="connsiteX4" fmla="*/ 8648700 w 9103352"/>
              <a:gd name="connsiteY4" fmla="*/ 1541399 h 2191642"/>
              <a:gd name="connsiteX5" fmla="*/ 6343651 w 9103352"/>
              <a:gd name="connsiteY5" fmla="*/ 2189102 h 2191642"/>
              <a:gd name="connsiteX6" fmla="*/ 2571751 w 9103352"/>
              <a:gd name="connsiteY6" fmla="*/ 498413 h 2191642"/>
              <a:gd name="connsiteX7" fmla="*/ 0 w 9103352"/>
              <a:gd name="connsiteY7" fmla="*/ 241238 h 2191642"/>
              <a:gd name="connsiteX0" fmla="*/ 0 w 9103352"/>
              <a:gd name="connsiteY0" fmla="*/ 241238 h 2195805"/>
              <a:gd name="connsiteX1" fmla="*/ 2333627 w 9103352"/>
              <a:gd name="connsiteY1" fmla="*/ 222190 h 2195805"/>
              <a:gd name="connsiteX2" fmla="*/ 6081712 w 9103352"/>
              <a:gd name="connsiteY2" fmla="*/ 1889064 h 2195805"/>
              <a:gd name="connsiteX3" fmla="*/ 8829674 w 9103352"/>
              <a:gd name="connsiteY3" fmla="*/ 779401 h 2195805"/>
              <a:gd name="connsiteX4" fmla="*/ 8648700 w 9103352"/>
              <a:gd name="connsiteY4" fmla="*/ 1541399 h 2195805"/>
              <a:gd name="connsiteX5" fmla="*/ 6343651 w 9103352"/>
              <a:gd name="connsiteY5" fmla="*/ 2189102 h 2195805"/>
              <a:gd name="connsiteX6" fmla="*/ 2571751 w 9103352"/>
              <a:gd name="connsiteY6" fmla="*/ 498413 h 2195805"/>
              <a:gd name="connsiteX7" fmla="*/ 0 w 9103352"/>
              <a:gd name="connsiteY7" fmla="*/ 241238 h 2195805"/>
              <a:gd name="connsiteX0" fmla="*/ 0 w 9070174"/>
              <a:gd name="connsiteY0" fmla="*/ 241238 h 2216706"/>
              <a:gd name="connsiteX1" fmla="*/ 2333627 w 9070174"/>
              <a:gd name="connsiteY1" fmla="*/ 222190 h 2216706"/>
              <a:gd name="connsiteX2" fmla="*/ 6081712 w 9070174"/>
              <a:gd name="connsiteY2" fmla="*/ 1889064 h 2216706"/>
              <a:gd name="connsiteX3" fmla="*/ 8829674 w 9070174"/>
              <a:gd name="connsiteY3" fmla="*/ 779401 h 2216706"/>
              <a:gd name="connsiteX4" fmla="*/ 8648700 w 9070174"/>
              <a:gd name="connsiteY4" fmla="*/ 1493774 h 2216706"/>
              <a:gd name="connsiteX5" fmla="*/ 6343651 w 9070174"/>
              <a:gd name="connsiteY5" fmla="*/ 2189102 h 2216706"/>
              <a:gd name="connsiteX6" fmla="*/ 2571751 w 9070174"/>
              <a:gd name="connsiteY6" fmla="*/ 498413 h 2216706"/>
              <a:gd name="connsiteX7" fmla="*/ 0 w 9070174"/>
              <a:gd name="connsiteY7" fmla="*/ 241238 h 2216706"/>
              <a:gd name="connsiteX0" fmla="*/ 0 w 9074164"/>
              <a:gd name="connsiteY0" fmla="*/ 241238 h 2213061"/>
              <a:gd name="connsiteX1" fmla="*/ 2333627 w 9074164"/>
              <a:gd name="connsiteY1" fmla="*/ 222190 h 2213061"/>
              <a:gd name="connsiteX2" fmla="*/ 6081712 w 9074164"/>
              <a:gd name="connsiteY2" fmla="*/ 1889064 h 2213061"/>
              <a:gd name="connsiteX3" fmla="*/ 8829674 w 9074164"/>
              <a:gd name="connsiteY3" fmla="*/ 779401 h 2213061"/>
              <a:gd name="connsiteX4" fmla="*/ 8658225 w 9074164"/>
              <a:gd name="connsiteY4" fmla="*/ 1446149 h 2213061"/>
              <a:gd name="connsiteX5" fmla="*/ 6343651 w 9074164"/>
              <a:gd name="connsiteY5" fmla="*/ 2189102 h 2213061"/>
              <a:gd name="connsiteX6" fmla="*/ 2571751 w 9074164"/>
              <a:gd name="connsiteY6" fmla="*/ 498413 h 2213061"/>
              <a:gd name="connsiteX7" fmla="*/ 0 w 9074164"/>
              <a:gd name="connsiteY7" fmla="*/ 241238 h 2213061"/>
              <a:gd name="connsiteX0" fmla="*/ 0 w 9059760"/>
              <a:gd name="connsiteY0" fmla="*/ 241238 h 2215828"/>
              <a:gd name="connsiteX1" fmla="*/ 2333627 w 9059760"/>
              <a:gd name="connsiteY1" fmla="*/ 222190 h 2215828"/>
              <a:gd name="connsiteX2" fmla="*/ 6081712 w 9059760"/>
              <a:gd name="connsiteY2" fmla="*/ 1889064 h 2215828"/>
              <a:gd name="connsiteX3" fmla="*/ 8829674 w 9059760"/>
              <a:gd name="connsiteY3" fmla="*/ 779401 h 2215828"/>
              <a:gd name="connsiteX4" fmla="*/ 8658225 w 9059760"/>
              <a:gd name="connsiteY4" fmla="*/ 1446149 h 2215828"/>
              <a:gd name="connsiteX5" fmla="*/ 6343651 w 9059760"/>
              <a:gd name="connsiteY5" fmla="*/ 2189102 h 2215828"/>
              <a:gd name="connsiteX6" fmla="*/ 2571751 w 9059760"/>
              <a:gd name="connsiteY6" fmla="*/ 498413 h 2215828"/>
              <a:gd name="connsiteX7" fmla="*/ 0 w 9059760"/>
              <a:gd name="connsiteY7" fmla="*/ 241238 h 2215828"/>
              <a:gd name="connsiteX0" fmla="*/ 0 w 9030613"/>
              <a:gd name="connsiteY0" fmla="*/ 241238 h 2215828"/>
              <a:gd name="connsiteX1" fmla="*/ 2333627 w 9030613"/>
              <a:gd name="connsiteY1" fmla="*/ 222190 h 2215828"/>
              <a:gd name="connsiteX2" fmla="*/ 6081712 w 9030613"/>
              <a:gd name="connsiteY2" fmla="*/ 1889064 h 2215828"/>
              <a:gd name="connsiteX3" fmla="*/ 8829674 w 9030613"/>
              <a:gd name="connsiteY3" fmla="*/ 779401 h 2215828"/>
              <a:gd name="connsiteX4" fmla="*/ 8658225 w 9030613"/>
              <a:gd name="connsiteY4" fmla="*/ 1446149 h 2215828"/>
              <a:gd name="connsiteX5" fmla="*/ 6343651 w 9030613"/>
              <a:gd name="connsiteY5" fmla="*/ 2189102 h 2215828"/>
              <a:gd name="connsiteX6" fmla="*/ 2571751 w 9030613"/>
              <a:gd name="connsiteY6" fmla="*/ 498413 h 2215828"/>
              <a:gd name="connsiteX7" fmla="*/ 0 w 9030613"/>
              <a:gd name="connsiteY7" fmla="*/ 241238 h 2215828"/>
              <a:gd name="connsiteX0" fmla="*/ 0 w 9013604"/>
              <a:gd name="connsiteY0" fmla="*/ 241238 h 2213154"/>
              <a:gd name="connsiteX1" fmla="*/ 2333627 w 9013604"/>
              <a:gd name="connsiteY1" fmla="*/ 222190 h 2213154"/>
              <a:gd name="connsiteX2" fmla="*/ 6081712 w 9013604"/>
              <a:gd name="connsiteY2" fmla="*/ 1889064 h 2213154"/>
              <a:gd name="connsiteX3" fmla="*/ 8782049 w 9013604"/>
              <a:gd name="connsiteY3" fmla="*/ 760351 h 2213154"/>
              <a:gd name="connsiteX4" fmla="*/ 8658225 w 9013604"/>
              <a:gd name="connsiteY4" fmla="*/ 1446149 h 2213154"/>
              <a:gd name="connsiteX5" fmla="*/ 6343651 w 9013604"/>
              <a:gd name="connsiteY5" fmla="*/ 2189102 h 2213154"/>
              <a:gd name="connsiteX6" fmla="*/ 2571751 w 9013604"/>
              <a:gd name="connsiteY6" fmla="*/ 498413 h 2213154"/>
              <a:gd name="connsiteX7" fmla="*/ 0 w 9013604"/>
              <a:gd name="connsiteY7" fmla="*/ 241238 h 2213154"/>
              <a:gd name="connsiteX0" fmla="*/ 0 w 9037598"/>
              <a:gd name="connsiteY0" fmla="*/ 241238 h 2213154"/>
              <a:gd name="connsiteX1" fmla="*/ 2333627 w 9037598"/>
              <a:gd name="connsiteY1" fmla="*/ 222190 h 2213154"/>
              <a:gd name="connsiteX2" fmla="*/ 6081712 w 9037598"/>
              <a:gd name="connsiteY2" fmla="*/ 1889064 h 2213154"/>
              <a:gd name="connsiteX3" fmla="*/ 8782049 w 9037598"/>
              <a:gd name="connsiteY3" fmla="*/ 760351 h 2213154"/>
              <a:gd name="connsiteX4" fmla="*/ 8658225 w 9037598"/>
              <a:gd name="connsiteY4" fmla="*/ 1446149 h 2213154"/>
              <a:gd name="connsiteX5" fmla="*/ 6343651 w 9037598"/>
              <a:gd name="connsiteY5" fmla="*/ 2189102 h 2213154"/>
              <a:gd name="connsiteX6" fmla="*/ 2571751 w 9037598"/>
              <a:gd name="connsiteY6" fmla="*/ 498413 h 2213154"/>
              <a:gd name="connsiteX7" fmla="*/ 0 w 9037598"/>
              <a:gd name="connsiteY7" fmla="*/ 241238 h 2213154"/>
              <a:gd name="connsiteX0" fmla="*/ 0 w 9001799"/>
              <a:gd name="connsiteY0" fmla="*/ 241238 h 2220273"/>
              <a:gd name="connsiteX1" fmla="*/ 2333627 w 9001799"/>
              <a:gd name="connsiteY1" fmla="*/ 222190 h 2220273"/>
              <a:gd name="connsiteX2" fmla="*/ 6081712 w 9001799"/>
              <a:gd name="connsiteY2" fmla="*/ 1889064 h 2220273"/>
              <a:gd name="connsiteX3" fmla="*/ 8782049 w 9001799"/>
              <a:gd name="connsiteY3" fmla="*/ 760351 h 2220273"/>
              <a:gd name="connsiteX4" fmla="*/ 8658225 w 9001799"/>
              <a:gd name="connsiteY4" fmla="*/ 1446149 h 2220273"/>
              <a:gd name="connsiteX5" fmla="*/ 6343651 w 9001799"/>
              <a:gd name="connsiteY5" fmla="*/ 2189102 h 2220273"/>
              <a:gd name="connsiteX6" fmla="*/ 2571751 w 9001799"/>
              <a:gd name="connsiteY6" fmla="*/ 498413 h 2220273"/>
              <a:gd name="connsiteX7" fmla="*/ 0 w 9001799"/>
              <a:gd name="connsiteY7" fmla="*/ 241238 h 2220273"/>
              <a:gd name="connsiteX0" fmla="*/ 0 w 9016599"/>
              <a:gd name="connsiteY0" fmla="*/ 241238 h 2217765"/>
              <a:gd name="connsiteX1" fmla="*/ 2333627 w 9016599"/>
              <a:gd name="connsiteY1" fmla="*/ 222190 h 2217765"/>
              <a:gd name="connsiteX2" fmla="*/ 6081712 w 9016599"/>
              <a:gd name="connsiteY2" fmla="*/ 1889064 h 2217765"/>
              <a:gd name="connsiteX3" fmla="*/ 8782049 w 9016599"/>
              <a:gd name="connsiteY3" fmla="*/ 760351 h 2217765"/>
              <a:gd name="connsiteX4" fmla="*/ 8658225 w 9016599"/>
              <a:gd name="connsiteY4" fmla="*/ 1446149 h 2217765"/>
              <a:gd name="connsiteX5" fmla="*/ 6343651 w 9016599"/>
              <a:gd name="connsiteY5" fmla="*/ 2189102 h 2217765"/>
              <a:gd name="connsiteX6" fmla="*/ 2571751 w 9016599"/>
              <a:gd name="connsiteY6" fmla="*/ 498413 h 2217765"/>
              <a:gd name="connsiteX7" fmla="*/ 0 w 9016599"/>
              <a:gd name="connsiteY7" fmla="*/ 241238 h 221776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66012"/>
              <a:gd name="connsiteY0" fmla="*/ 241238 h 2213015"/>
              <a:gd name="connsiteX1" fmla="*/ 2333627 w 8966012"/>
              <a:gd name="connsiteY1" fmla="*/ 222190 h 2213015"/>
              <a:gd name="connsiteX2" fmla="*/ 6081712 w 8966012"/>
              <a:gd name="connsiteY2" fmla="*/ 1889064 h 2213015"/>
              <a:gd name="connsiteX3" fmla="*/ 8667749 w 8966012"/>
              <a:gd name="connsiteY3" fmla="*/ 788926 h 2213015"/>
              <a:gd name="connsiteX4" fmla="*/ 8658225 w 8966012"/>
              <a:gd name="connsiteY4" fmla="*/ 1446149 h 2213015"/>
              <a:gd name="connsiteX5" fmla="*/ 6343651 w 8966012"/>
              <a:gd name="connsiteY5" fmla="*/ 2189102 h 2213015"/>
              <a:gd name="connsiteX6" fmla="*/ 2571751 w 8966012"/>
              <a:gd name="connsiteY6" fmla="*/ 498413 h 2213015"/>
              <a:gd name="connsiteX7" fmla="*/ 0 w 8966012"/>
              <a:gd name="connsiteY7" fmla="*/ 241238 h 2213015"/>
              <a:gd name="connsiteX0" fmla="*/ 0 w 8945441"/>
              <a:gd name="connsiteY0" fmla="*/ 241238 h 2216115"/>
              <a:gd name="connsiteX1" fmla="*/ 2333627 w 8945441"/>
              <a:gd name="connsiteY1" fmla="*/ 222190 h 2216115"/>
              <a:gd name="connsiteX2" fmla="*/ 6081712 w 8945441"/>
              <a:gd name="connsiteY2" fmla="*/ 1889064 h 2216115"/>
              <a:gd name="connsiteX3" fmla="*/ 8667749 w 8945441"/>
              <a:gd name="connsiteY3" fmla="*/ 788926 h 2216115"/>
              <a:gd name="connsiteX4" fmla="*/ 8658225 w 8945441"/>
              <a:gd name="connsiteY4" fmla="*/ 1446149 h 2216115"/>
              <a:gd name="connsiteX5" fmla="*/ 6343651 w 8945441"/>
              <a:gd name="connsiteY5" fmla="*/ 2189102 h 2216115"/>
              <a:gd name="connsiteX6" fmla="*/ 2571751 w 8945441"/>
              <a:gd name="connsiteY6" fmla="*/ 498413 h 2216115"/>
              <a:gd name="connsiteX7" fmla="*/ 0 w 8945441"/>
              <a:gd name="connsiteY7" fmla="*/ 241238 h 2216115"/>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16466"/>
              <a:gd name="connsiteX1" fmla="*/ 2333627 w 8946747"/>
              <a:gd name="connsiteY1" fmla="*/ 222190 h 2216466"/>
              <a:gd name="connsiteX2" fmla="*/ 6081712 w 8946747"/>
              <a:gd name="connsiteY2" fmla="*/ 1889064 h 2216466"/>
              <a:gd name="connsiteX3" fmla="*/ 8667749 w 8946747"/>
              <a:gd name="connsiteY3" fmla="*/ 788926 h 2216466"/>
              <a:gd name="connsiteX4" fmla="*/ 8658225 w 8946747"/>
              <a:gd name="connsiteY4" fmla="*/ 1446149 h 2216466"/>
              <a:gd name="connsiteX5" fmla="*/ 6343651 w 8946747"/>
              <a:gd name="connsiteY5" fmla="*/ 2189102 h 2216466"/>
              <a:gd name="connsiteX6" fmla="*/ 2571751 w 8946747"/>
              <a:gd name="connsiteY6" fmla="*/ 498413 h 2216466"/>
              <a:gd name="connsiteX7" fmla="*/ 0 w 8946747"/>
              <a:gd name="connsiteY7" fmla="*/ 241238 h 2216466"/>
              <a:gd name="connsiteX0" fmla="*/ 0 w 8946747"/>
              <a:gd name="connsiteY0" fmla="*/ 241238 h 2208904"/>
              <a:gd name="connsiteX1" fmla="*/ 2333627 w 8946747"/>
              <a:gd name="connsiteY1" fmla="*/ 222190 h 2208904"/>
              <a:gd name="connsiteX2" fmla="*/ 6081712 w 8946747"/>
              <a:gd name="connsiteY2" fmla="*/ 1889064 h 2208904"/>
              <a:gd name="connsiteX3" fmla="*/ 8667749 w 8946747"/>
              <a:gd name="connsiteY3" fmla="*/ 788926 h 2208904"/>
              <a:gd name="connsiteX4" fmla="*/ 8658225 w 8946747"/>
              <a:gd name="connsiteY4" fmla="*/ 1446149 h 2208904"/>
              <a:gd name="connsiteX5" fmla="*/ 6343651 w 8946747"/>
              <a:gd name="connsiteY5" fmla="*/ 2189102 h 2208904"/>
              <a:gd name="connsiteX6" fmla="*/ 2571751 w 8946747"/>
              <a:gd name="connsiteY6" fmla="*/ 498413 h 2208904"/>
              <a:gd name="connsiteX7" fmla="*/ 0 w 8946747"/>
              <a:gd name="connsiteY7" fmla="*/ 241238 h 2208904"/>
              <a:gd name="connsiteX0" fmla="*/ 0 w 8946747"/>
              <a:gd name="connsiteY0" fmla="*/ 241238 h 2197640"/>
              <a:gd name="connsiteX1" fmla="*/ 2333627 w 8946747"/>
              <a:gd name="connsiteY1" fmla="*/ 222190 h 2197640"/>
              <a:gd name="connsiteX2" fmla="*/ 6081712 w 8946747"/>
              <a:gd name="connsiteY2" fmla="*/ 1889064 h 2197640"/>
              <a:gd name="connsiteX3" fmla="*/ 8667749 w 8946747"/>
              <a:gd name="connsiteY3" fmla="*/ 788926 h 2197640"/>
              <a:gd name="connsiteX4" fmla="*/ 8658225 w 8946747"/>
              <a:gd name="connsiteY4" fmla="*/ 1446149 h 2197640"/>
              <a:gd name="connsiteX5" fmla="*/ 6343651 w 8946747"/>
              <a:gd name="connsiteY5" fmla="*/ 2189102 h 2197640"/>
              <a:gd name="connsiteX6" fmla="*/ 2571751 w 8946747"/>
              <a:gd name="connsiteY6" fmla="*/ 498413 h 2197640"/>
              <a:gd name="connsiteX7" fmla="*/ 0 w 8946747"/>
              <a:gd name="connsiteY7" fmla="*/ 241238 h 2197640"/>
              <a:gd name="connsiteX0" fmla="*/ 0 w 8946747"/>
              <a:gd name="connsiteY0" fmla="*/ 241238 h 2201506"/>
              <a:gd name="connsiteX1" fmla="*/ 2333627 w 8946747"/>
              <a:gd name="connsiteY1" fmla="*/ 222190 h 2201506"/>
              <a:gd name="connsiteX2" fmla="*/ 6081712 w 8946747"/>
              <a:gd name="connsiteY2" fmla="*/ 1889064 h 2201506"/>
              <a:gd name="connsiteX3" fmla="*/ 8667749 w 8946747"/>
              <a:gd name="connsiteY3" fmla="*/ 788926 h 2201506"/>
              <a:gd name="connsiteX4" fmla="*/ 8658225 w 8946747"/>
              <a:gd name="connsiteY4" fmla="*/ 1446149 h 2201506"/>
              <a:gd name="connsiteX5" fmla="*/ 6343651 w 8946747"/>
              <a:gd name="connsiteY5" fmla="*/ 2189102 h 2201506"/>
              <a:gd name="connsiteX6" fmla="*/ 2571751 w 8946747"/>
              <a:gd name="connsiteY6" fmla="*/ 498413 h 2201506"/>
              <a:gd name="connsiteX7" fmla="*/ 0 w 8946747"/>
              <a:gd name="connsiteY7" fmla="*/ 241238 h 2201506"/>
              <a:gd name="connsiteX0" fmla="*/ 0 w 8946747"/>
              <a:gd name="connsiteY0" fmla="*/ 169426 h 2129694"/>
              <a:gd name="connsiteX1" fmla="*/ 2609852 w 8946747"/>
              <a:gd name="connsiteY1" fmla="*/ 340878 h 2129694"/>
              <a:gd name="connsiteX2" fmla="*/ 6081712 w 8946747"/>
              <a:gd name="connsiteY2" fmla="*/ 1817252 h 2129694"/>
              <a:gd name="connsiteX3" fmla="*/ 8667749 w 8946747"/>
              <a:gd name="connsiteY3" fmla="*/ 717114 h 2129694"/>
              <a:gd name="connsiteX4" fmla="*/ 8658225 w 8946747"/>
              <a:gd name="connsiteY4" fmla="*/ 1374337 h 2129694"/>
              <a:gd name="connsiteX5" fmla="*/ 6343651 w 8946747"/>
              <a:gd name="connsiteY5" fmla="*/ 2117290 h 2129694"/>
              <a:gd name="connsiteX6" fmla="*/ 2571751 w 8946747"/>
              <a:gd name="connsiteY6" fmla="*/ 426601 h 2129694"/>
              <a:gd name="connsiteX7" fmla="*/ 0 w 8946747"/>
              <a:gd name="connsiteY7" fmla="*/ 169426 h 2129694"/>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2267"/>
              <a:gd name="connsiteX1" fmla="*/ 2609852 w 8946747"/>
              <a:gd name="connsiteY1" fmla="*/ 333451 h 2122267"/>
              <a:gd name="connsiteX2" fmla="*/ 6081712 w 8946747"/>
              <a:gd name="connsiteY2" fmla="*/ 1809825 h 2122267"/>
              <a:gd name="connsiteX3" fmla="*/ 8667749 w 8946747"/>
              <a:gd name="connsiteY3" fmla="*/ 709687 h 2122267"/>
              <a:gd name="connsiteX4" fmla="*/ 8658225 w 8946747"/>
              <a:gd name="connsiteY4" fmla="*/ 1366910 h 2122267"/>
              <a:gd name="connsiteX5" fmla="*/ 6343651 w 8946747"/>
              <a:gd name="connsiteY5" fmla="*/ 2109863 h 2122267"/>
              <a:gd name="connsiteX6" fmla="*/ 2571751 w 8946747"/>
              <a:gd name="connsiteY6" fmla="*/ 419174 h 2122267"/>
              <a:gd name="connsiteX7" fmla="*/ 0 w 8946747"/>
              <a:gd name="connsiteY7" fmla="*/ 161999 h 2122267"/>
              <a:gd name="connsiteX0" fmla="*/ 0 w 8946747"/>
              <a:gd name="connsiteY0" fmla="*/ 161999 h 2120596"/>
              <a:gd name="connsiteX1" fmla="*/ 2609852 w 8946747"/>
              <a:gd name="connsiteY1" fmla="*/ 333451 h 2120596"/>
              <a:gd name="connsiteX2" fmla="*/ 6081712 w 8946747"/>
              <a:gd name="connsiteY2" fmla="*/ 1809825 h 2120596"/>
              <a:gd name="connsiteX3" fmla="*/ 8667749 w 8946747"/>
              <a:gd name="connsiteY3" fmla="*/ 709687 h 2120596"/>
              <a:gd name="connsiteX4" fmla="*/ 8658225 w 8946747"/>
              <a:gd name="connsiteY4" fmla="*/ 1366910 h 2120596"/>
              <a:gd name="connsiteX5" fmla="*/ 6343651 w 8946747"/>
              <a:gd name="connsiteY5" fmla="*/ 2109863 h 2120596"/>
              <a:gd name="connsiteX6" fmla="*/ 2571751 w 8946747"/>
              <a:gd name="connsiteY6" fmla="*/ 419174 h 2120596"/>
              <a:gd name="connsiteX7" fmla="*/ 0 w 8946747"/>
              <a:gd name="connsiteY7" fmla="*/ 161999 h 2120596"/>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84517 h 2085964"/>
              <a:gd name="connsiteX1" fmla="*/ 2266952 w 8603847"/>
              <a:gd name="connsiteY1" fmla="*/ 298819 h 2085964"/>
              <a:gd name="connsiteX2" fmla="*/ 5738812 w 8603847"/>
              <a:gd name="connsiteY2" fmla="*/ 1775193 h 2085964"/>
              <a:gd name="connsiteX3" fmla="*/ 8324849 w 8603847"/>
              <a:gd name="connsiteY3" fmla="*/ 675055 h 2085964"/>
              <a:gd name="connsiteX4" fmla="*/ 8315325 w 8603847"/>
              <a:gd name="connsiteY4" fmla="*/ 1332278 h 2085964"/>
              <a:gd name="connsiteX5" fmla="*/ 6000751 w 8603847"/>
              <a:gd name="connsiteY5" fmla="*/ 2075231 h 2085964"/>
              <a:gd name="connsiteX6" fmla="*/ 2228851 w 8603847"/>
              <a:gd name="connsiteY6" fmla="*/ 384542 h 2085964"/>
              <a:gd name="connsiteX7" fmla="*/ 0 w 8603847"/>
              <a:gd name="connsiteY7" fmla="*/ 184517 h 2085964"/>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22642 h 2024089"/>
              <a:gd name="connsiteX1" fmla="*/ 2266952 w 8603847"/>
              <a:gd name="connsiteY1" fmla="*/ 236944 h 2024089"/>
              <a:gd name="connsiteX2" fmla="*/ 5738812 w 8603847"/>
              <a:gd name="connsiteY2" fmla="*/ 1713318 h 2024089"/>
              <a:gd name="connsiteX3" fmla="*/ 8324849 w 8603847"/>
              <a:gd name="connsiteY3" fmla="*/ 613180 h 2024089"/>
              <a:gd name="connsiteX4" fmla="*/ 8315325 w 8603847"/>
              <a:gd name="connsiteY4" fmla="*/ 1270403 h 2024089"/>
              <a:gd name="connsiteX5" fmla="*/ 6000751 w 8603847"/>
              <a:gd name="connsiteY5" fmla="*/ 2013356 h 2024089"/>
              <a:gd name="connsiteX6" fmla="*/ 2228851 w 8603847"/>
              <a:gd name="connsiteY6" fmla="*/ 322667 h 2024089"/>
              <a:gd name="connsiteX7" fmla="*/ 0 w 8603847"/>
              <a:gd name="connsiteY7" fmla="*/ 122642 h 2024089"/>
              <a:gd name="connsiteX0" fmla="*/ 0 w 8603847"/>
              <a:gd name="connsiteY0" fmla="*/ 115799 h 2017246"/>
              <a:gd name="connsiteX1" fmla="*/ 2266952 w 8603847"/>
              <a:gd name="connsiteY1" fmla="*/ 230101 h 2017246"/>
              <a:gd name="connsiteX2" fmla="*/ 5738812 w 8603847"/>
              <a:gd name="connsiteY2" fmla="*/ 1706475 h 2017246"/>
              <a:gd name="connsiteX3" fmla="*/ 8324849 w 8603847"/>
              <a:gd name="connsiteY3" fmla="*/ 606337 h 2017246"/>
              <a:gd name="connsiteX4" fmla="*/ 8315325 w 8603847"/>
              <a:gd name="connsiteY4" fmla="*/ 1263560 h 2017246"/>
              <a:gd name="connsiteX5" fmla="*/ 6000751 w 8603847"/>
              <a:gd name="connsiteY5" fmla="*/ 2006513 h 2017246"/>
              <a:gd name="connsiteX6" fmla="*/ 2228851 w 8603847"/>
              <a:gd name="connsiteY6" fmla="*/ 315824 h 2017246"/>
              <a:gd name="connsiteX7" fmla="*/ 0 w 8603847"/>
              <a:gd name="connsiteY7" fmla="*/ 115799 h 2017246"/>
              <a:gd name="connsiteX0" fmla="*/ 0 w 8603847"/>
              <a:gd name="connsiteY0" fmla="*/ 108128 h 2009575"/>
              <a:gd name="connsiteX1" fmla="*/ 2266952 w 8603847"/>
              <a:gd name="connsiteY1" fmla="*/ 222430 h 2009575"/>
              <a:gd name="connsiteX2" fmla="*/ 5738812 w 8603847"/>
              <a:gd name="connsiteY2" fmla="*/ 1698804 h 2009575"/>
              <a:gd name="connsiteX3" fmla="*/ 8324849 w 8603847"/>
              <a:gd name="connsiteY3" fmla="*/ 598666 h 2009575"/>
              <a:gd name="connsiteX4" fmla="*/ 8315325 w 8603847"/>
              <a:gd name="connsiteY4" fmla="*/ 1255889 h 2009575"/>
              <a:gd name="connsiteX5" fmla="*/ 6000751 w 8603847"/>
              <a:gd name="connsiteY5" fmla="*/ 1998842 h 2009575"/>
              <a:gd name="connsiteX6" fmla="*/ 2228851 w 8603847"/>
              <a:gd name="connsiteY6" fmla="*/ 308153 h 2009575"/>
              <a:gd name="connsiteX7" fmla="*/ 0 w 8603847"/>
              <a:gd name="connsiteY7" fmla="*/ 108128 h 2009575"/>
              <a:gd name="connsiteX0" fmla="*/ 0 w 8603847"/>
              <a:gd name="connsiteY0" fmla="*/ 101787 h 2003234"/>
              <a:gd name="connsiteX1" fmla="*/ 2266952 w 8603847"/>
              <a:gd name="connsiteY1" fmla="*/ 216089 h 2003234"/>
              <a:gd name="connsiteX2" fmla="*/ 5738812 w 8603847"/>
              <a:gd name="connsiteY2" fmla="*/ 1692463 h 2003234"/>
              <a:gd name="connsiteX3" fmla="*/ 8324849 w 8603847"/>
              <a:gd name="connsiteY3" fmla="*/ 592325 h 2003234"/>
              <a:gd name="connsiteX4" fmla="*/ 8315325 w 8603847"/>
              <a:gd name="connsiteY4" fmla="*/ 1249548 h 2003234"/>
              <a:gd name="connsiteX5" fmla="*/ 6000751 w 8603847"/>
              <a:gd name="connsiteY5" fmla="*/ 1992501 h 2003234"/>
              <a:gd name="connsiteX6" fmla="*/ 2228851 w 8603847"/>
              <a:gd name="connsiteY6" fmla="*/ 301812 h 2003234"/>
              <a:gd name="connsiteX7" fmla="*/ 0 w 8603847"/>
              <a:gd name="connsiteY7" fmla="*/ 101787 h 2003234"/>
              <a:gd name="connsiteX0" fmla="*/ 0 w 8603847"/>
              <a:gd name="connsiteY0" fmla="*/ 116510 h 2017957"/>
              <a:gd name="connsiteX1" fmla="*/ 2266952 w 8603847"/>
              <a:gd name="connsiteY1" fmla="*/ 230812 h 2017957"/>
              <a:gd name="connsiteX2" fmla="*/ 5738812 w 8603847"/>
              <a:gd name="connsiteY2" fmla="*/ 1707186 h 2017957"/>
              <a:gd name="connsiteX3" fmla="*/ 8324849 w 8603847"/>
              <a:gd name="connsiteY3" fmla="*/ 607048 h 2017957"/>
              <a:gd name="connsiteX4" fmla="*/ 8315325 w 8603847"/>
              <a:gd name="connsiteY4" fmla="*/ 1264271 h 2017957"/>
              <a:gd name="connsiteX5" fmla="*/ 6000751 w 8603847"/>
              <a:gd name="connsiteY5" fmla="*/ 2007224 h 2017957"/>
              <a:gd name="connsiteX6" fmla="*/ 2228851 w 8603847"/>
              <a:gd name="connsiteY6" fmla="*/ 316535 h 2017957"/>
              <a:gd name="connsiteX7" fmla="*/ 0 w 8603847"/>
              <a:gd name="connsiteY7" fmla="*/ 116510 h 2017957"/>
              <a:gd name="connsiteX0" fmla="*/ 0 w 8603847"/>
              <a:gd name="connsiteY0" fmla="*/ 110435 h 2011882"/>
              <a:gd name="connsiteX1" fmla="*/ 2266952 w 8603847"/>
              <a:gd name="connsiteY1" fmla="*/ 224737 h 2011882"/>
              <a:gd name="connsiteX2" fmla="*/ 5738812 w 8603847"/>
              <a:gd name="connsiteY2" fmla="*/ 1701111 h 2011882"/>
              <a:gd name="connsiteX3" fmla="*/ 8324849 w 8603847"/>
              <a:gd name="connsiteY3" fmla="*/ 600973 h 2011882"/>
              <a:gd name="connsiteX4" fmla="*/ 8315325 w 8603847"/>
              <a:gd name="connsiteY4" fmla="*/ 1258196 h 2011882"/>
              <a:gd name="connsiteX5" fmla="*/ 6000751 w 8603847"/>
              <a:gd name="connsiteY5" fmla="*/ 2001149 h 2011882"/>
              <a:gd name="connsiteX6" fmla="*/ 2228851 w 8603847"/>
              <a:gd name="connsiteY6" fmla="*/ 310460 h 2011882"/>
              <a:gd name="connsiteX7" fmla="*/ 0 w 8603847"/>
              <a:gd name="connsiteY7" fmla="*/ 110435 h 2011882"/>
              <a:gd name="connsiteX0" fmla="*/ 0 w 8603847"/>
              <a:gd name="connsiteY0" fmla="*/ 102957 h 2004404"/>
              <a:gd name="connsiteX1" fmla="*/ 2266952 w 8603847"/>
              <a:gd name="connsiteY1" fmla="*/ 217259 h 2004404"/>
              <a:gd name="connsiteX2" fmla="*/ 5738812 w 8603847"/>
              <a:gd name="connsiteY2" fmla="*/ 1693633 h 2004404"/>
              <a:gd name="connsiteX3" fmla="*/ 8324849 w 8603847"/>
              <a:gd name="connsiteY3" fmla="*/ 593495 h 2004404"/>
              <a:gd name="connsiteX4" fmla="*/ 8315325 w 8603847"/>
              <a:gd name="connsiteY4" fmla="*/ 1250718 h 2004404"/>
              <a:gd name="connsiteX5" fmla="*/ 6000751 w 8603847"/>
              <a:gd name="connsiteY5" fmla="*/ 1993671 h 2004404"/>
              <a:gd name="connsiteX6" fmla="*/ 2228851 w 8603847"/>
              <a:gd name="connsiteY6" fmla="*/ 302982 h 2004404"/>
              <a:gd name="connsiteX7" fmla="*/ 0 w 8603847"/>
              <a:gd name="connsiteY7" fmla="*/ 102957 h 2004404"/>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4398 h 2005845"/>
              <a:gd name="connsiteX1" fmla="*/ 2247902 w 8603847"/>
              <a:gd name="connsiteY1" fmla="*/ 213937 h 2005845"/>
              <a:gd name="connsiteX2" fmla="*/ 5738812 w 8603847"/>
              <a:gd name="connsiteY2" fmla="*/ 1695074 h 2005845"/>
              <a:gd name="connsiteX3" fmla="*/ 8324849 w 8603847"/>
              <a:gd name="connsiteY3" fmla="*/ 594936 h 2005845"/>
              <a:gd name="connsiteX4" fmla="*/ 8315325 w 8603847"/>
              <a:gd name="connsiteY4" fmla="*/ 1252159 h 2005845"/>
              <a:gd name="connsiteX5" fmla="*/ 6000751 w 8603847"/>
              <a:gd name="connsiteY5" fmla="*/ 1995112 h 2005845"/>
              <a:gd name="connsiteX6" fmla="*/ 2228851 w 8603847"/>
              <a:gd name="connsiteY6" fmla="*/ 304423 h 2005845"/>
              <a:gd name="connsiteX7" fmla="*/ 0 w 8603847"/>
              <a:gd name="connsiteY7" fmla="*/ 104398 h 2005845"/>
              <a:gd name="connsiteX0" fmla="*/ 0 w 8603847"/>
              <a:gd name="connsiteY0" fmla="*/ 100167 h 2001614"/>
              <a:gd name="connsiteX1" fmla="*/ 2243140 w 8603847"/>
              <a:gd name="connsiteY1" fmla="*/ 223994 h 2001614"/>
              <a:gd name="connsiteX2" fmla="*/ 5738812 w 8603847"/>
              <a:gd name="connsiteY2" fmla="*/ 1690843 h 2001614"/>
              <a:gd name="connsiteX3" fmla="*/ 8324849 w 8603847"/>
              <a:gd name="connsiteY3" fmla="*/ 590705 h 2001614"/>
              <a:gd name="connsiteX4" fmla="*/ 8315325 w 8603847"/>
              <a:gd name="connsiteY4" fmla="*/ 1247928 h 2001614"/>
              <a:gd name="connsiteX5" fmla="*/ 6000751 w 8603847"/>
              <a:gd name="connsiteY5" fmla="*/ 1990881 h 2001614"/>
              <a:gd name="connsiteX6" fmla="*/ 2228851 w 8603847"/>
              <a:gd name="connsiteY6" fmla="*/ 300192 h 2001614"/>
              <a:gd name="connsiteX7" fmla="*/ 0 w 8603847"/>
              <a:gd name="connsiteY7" fmla="*/ 100167 h 2001614"/>
              <a:gd name="connsiteX0" fmla="*/ 0 w 8603847"/>
              <a:gd name="connsiteY0" fmla="*/ 71657 h 1973104"/>
              <a:gd name="connsiteX1" fmla="*/ 2243140 w 8603847"/>
              <a:gd name="connsiteY1" fmla="*/ 195484 h 1973104"/>
              <a:gd name="connsiteX2" fmla="*/ 5738812 w 8603847"/>
              <a:gd name="connsiteY2" fmla="*/ 1662333 h 1973104"/>
              <a:gd name="connsiteX3" fmla="*/ 8324849 w 8603847"/>
              <a:gd name="connsiteY3" fmla="*/ 562195 h 1973104"/>
              <a:gd name="connsiteX4" fmla="*/ 8315325 w 8603847"/>
              <a:gd name="connsiteY4" fmla="*/ 1219418 h 1973104"/>
              <a:gd name="connsiteX5" fmla="*/ 6000751 w 8603847"/>
              <a:gd name="connsiteY5" fmla="*/ 1962371 h 1973104"/>
              <a:gd name="connsiteX6" fmla="*/ 2228851 w 8603847"/>
              <a:gd name="connsiteY6" fmla="*/ 271682 h 1973104"/>
              <a:gd name="connsiteX7" fmla="*/ 0 w 8603847"/>
              <a:gd name="connsiteY7" fmla="*/ 71657 h 1973104"/>
              <a:gd name="connsiteX0" fmla="*/ 0 w 8603847"/>
              <a:gd name="connsiteY0" fmla="*/ 87778 h 1989225"/>
              <a:gd name="connsiteX1" fmla="*/ 2243140 w 8603847"/>
              <a:gd name="connsiteY1" fmla="*/ 211605 h 1989225"/>
              <a:gd name="connsiteX2" fmla="*/ 5738812 w 8603847"/>
              <a:gd name="connsiteY2" fmla="*/ 1678454 h 1989225"/>
              <a:gd name="connsiteX3" fmla="*/ 8324849 w 8603847"/>
              <a:gd name="connsiteY3" fmla="*/ 578316 h 1989225"/>
              <a:gd name="connsiteX4" fmla="*/ 8315325 w 8603847"/>
              <a:gd name="connsiteY4" fmla="*/ 1235539 h 1989225"/>
              <a:gd name="connsiteX5" fmla="*/ 6000751 w 8603847"/>
              <a:gd name="connsiteY5" fmla="*/ 1978492 h 1989225"/>
              <a:gd name="connsiteX6" fmla="*/ 2228851 w 8603847"/>
              <a:gd name="connsiteY6" fmla="*/ 287803 h 1989225"/>
              <a:gd name="connsiteX7" fmla="*/ 0 w 8603847"/>
              <a:gd name="connsiteY7" fmla="*/ 87778 h 1989225"/>
              <a:gd name="connsiteX0" fmla="*/ 0 w 8603847"/>
              <a:gd name="connsiteY0" fmla="*/ 123880 h 2025327"/>
              <a:gd name="connsiteX1" fmla="*/ 1871665 w 8603847"/>
              <a:gd name="connsiteY1" fmla="*/ 133407 h 2025327"/>
              <a:gd name="connsiteX2" fmla="*/ 5738812 w 8603847"/>
              <a:gd name="connsiteY2" fmla="*/ 1714556 h 2025327"/>
              <a:gd name="connsiteX3" fmla="*/ 8324849 w 8603847"/>
              <a:gd name="connsiteY3" fmla="*/ 614418 h 2025327"/>
              <a:gd name="connsiteX4" fmla="*/ 8315325 w 8603847"/>
              <a:gd name="connsiteY4" fmla="*/ 1271641 h 2025327"/>
              <a:gd name="connsiteX5" fmla="*/ 6000751 w 8603847"/>
              <a:gd name="connsiteY5" fmla="*/ 2014594 h 2025327"/>
              <a:gd name="connsiteX6" fmla="*/ 2228851 w 8603847"/>
              <a:gd name="connsiteY6" fmla="*/ 323905 h 2025327"/>
              <a:gd name="connsiteX7" fmla="*/ 0 w 8603847"/>
              <a:gd name="connsiteY7" fmla="*/ 123880 h 2025327"/>
              <a:gd name="connsiteX0" fmla="*/ 0 w 8603847"/>
              <a:gd name="connsiteY0" fmla="*/ 98296 h 1999743"/>
              <a:gd name="connsiteX1" fmla="*/ 1871665 w 8603847"/>
              <a:gd name="connsiteY1" fmla="*/ 107823 h 1999743"/>
              <a:gd name="connsiteX2" fmla="*/ 5738812 w 8603847"/>
              <a:gd name="connsiteY2" fmla="*/ 1688972 h 1999743"/>
              <a:gd name="connsiteX3" fmla="*/ 8324849 w 8603847"/>
              <a:gd name="connsiteY3" fmla="*/ 588834 h 1999743"/>
              <a:gd name="connsiteX4" fmla="*/ 8315325 w 8603847"/>
              <a:gd name="connsiteY4" fmla="*/ 1246057 h 1999743"/>
              <a:gd name="connsiteX5" fmla="*/ 6000751 w 8603847"/>
              <a:gd name="connsiteY5" fmla="*/ 1989010 h 1999743"/>
              <a:gd name="connsiteX6" fmla="*/ 2228851 w 8603847"/>
              <a:gd name="connsiteY6" fmla="*/ 298321 h 1999743"/>
              <a:gd name="connsiteX7" fmla="*/ 0 w 8603847"/>
              <a:gd name="connsiteY7" fmla="*/ 98296 h 1999743"/>
              <a:gd name="connsiteX0" fmla="*/ 0 w 8603847"/>
              <a:gd name="connsiteY0" fmla="*/ 104984 h 2006431"/>
              <a:gd name="connsiteX1" fmla="*/ 1871665 w 8603847"/>
              <a:gd name="connsiteY1" fmla="*/ 114511 h 2006431"/>
              <a:gd name="connsiteX2" fmla="*/ 5738812 w 8603847"/>
              <a:gd name="connsiteY2" fmla="*/ 1695660 h 2006431"/>
              <a:gd name="connsiteX3" fmla="*/ 8324849 w 8603847"/>
              <a:gd name="connsiteY3" fmla="*/ 595522 h 2006431"/>
              <a:gd name="connsiteX4" fmla="*/ 8315325 w 8603847"/>
              <a:gd name="connsiteY4" fmla="*/ 1252745 h 2006431"/>
              <a:gd name="connsiteX5" fmla="*/ 6000751 w 8603847"/>
              <a:gd name="connsiteY5" fmla="*/ 1995698 h 2006431"/>
              <a:gd name="connsiteX6" fmla="*/ 2228851 w 8603847"/>
              <a:gd name="connsiteY6" fmla="*/ 305009 h 2006431"/>
              <a:gd name="connsiteX7" fmla="*/ 0 w 8603847"/>
              <a:gd name="connsiteY7" fmla="*/ 104984 h 2006431"/>
              <a:gd name="connsiteX0" fmla="*/ 0 w 8603847"/>
              <a:gd name="connsiteY0" fmla="*/ 117614 h 2019061"/>
              <a:gd name="connsiteX1" fmla="*/ 1871665 w 8603847"/>
              <a:gd name="connsiteY1" fmla="*/ 127141 h 2019061"/>
              <a:gd name="connsiteX2" fmla="*/ 5738812 w 8603847"/>
              <a:gd name="connsiteY2" fmla="*/ 1708290 h 2019061"/>
              <a:gd name="connsiteX3" fmla="*/ 8324849 w 8603847"/>
              <a:gd name="connsiteY3" fmla="*/ 608152 h 2019061"/>
              <a:gd name="connsiteX4" fmla="*/ 8315325 w 8603847"/>
              <a:gd name="connsiteY4" fmla="*/ 1265375 h 2019061"/>
              <a:gd name="connsiteX5" fmla="*/ 6000751 w 8603847"/>
              <a:gd name="connsiteY5" fmla="*/ 2008328 h 2019061"/>
              <a:gd name="connsiteX6" fmla="*/ 2228851 w 8603847"/>
              <a:gd name="connsiteY6" fmla="*/ 317639 h 2019061"/>
              <a:gd name="connsiteX7" fmla="*/ 0 w 8603847"/>
              <a:gd name="connsiteY7" fmla="*/ 117614 h 2019061"/>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0412"/>
              <a:gd name="connsiteX1" fmla="*/ 1871665 w 8603847"/>
              <a:gd name="connsiteY1" fmla="*/ 127141 h 2040412"/>
              <a:gd name="connsiteX2" fmla="*/ 5738812 w 8603847"/>
              <a:gd name="connsiteY2" fmla="*/ 1708290 h 2040412"/>
              <a:gd name="connsiteX3" fmla="*/ 8324849 w 8603847"/>
              <a:gd name="connsiteY3" fmla="*/ 608152 h 2040412"/>
              <a:gd name="connsiteX4" fmla="*/ 8315325 w 8603847"/>
              <a:gd name="connsiteY4" fmla="*/ 1265375 h 2040412"/>
              <a:gd name="connsiteX5" fmla="*/ 6000751 w 8603847"/>
              <a:gd name="connsiteY5" fmla="*/ 2008328 h 2040412"/>
              <a:gd name="connsiteX6" fmla="*/ 1895476 w 8603847"/>
              <a:gd name="connsiteY6" fmla="*/ 217627 h 2040412"/>
              <a:gd name="connsiteX7" fmla="*/ 0 w 8603847"/>
              <a:gd name="connsiteY7" fmla="*/ 117614 h 2040412"/>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17614 h 2042263"/>
              <a:gd name="connsiteX1" fmla="*/ 1871665 w 8603847"/>
              <a:gd name="connsiteY1" fmla="*/ 127141 h 2042263"/>
              <a:gd name="connsiteX2" fmla="*/ 5738812 w 8603847"/>
              <a:gd name="connsiteY2" fmla="*/ 1708290 h 2042263"/>
              <a:gd name="connsiteX3" fmla="*/ 8324849 w 8603847"/>
              <a:gd name="connsiteY3" fmla="*/ 608152 h 2042263"/>
              <a:gd name="connsiteX4" fmla="*/ 8315325 w 8603847"/>
              <a:gd name="connsiteY4" fmla="*/ 1265375 h 2042263"/>
              <a:gd name="connsiteX5" fmla="*/ 6000751 w 8603847"/>
              <a:gd name="connsiteY5" fmla="*/ 2008328 h 2042263"/>
              <a:gd name="connsiteX6" fmla="*/ 1681164 w 8603847"/>
              <a:gd name="connsiteY6" fmla="*/ 179527 h 2042263"/>
              <a:gd name="connsiteX7" fmla="*/ 0 w 8603847"/>
              <a:gd name="connsiteY7" fmla="*/ 117614 h 2042263"/>
              <a:gd name="connsiteX0" fmla="*/ 0 w 8603847"/>
              <a:gd name="connsiteY0" fmla="*/ 127478 h 2052127"/>
              <a:gd name="connsiteX1" fmla="*/ 1676403 w 8603847"/>
              <a:gd name="connsiteY1" fmla="*/ 113192 h 2052127"/>
              <a:gd name="connsiteX2" fmla="*/ 5738812 w 8603847"/>
              <a:gd name="connsiteY2" fmla="*/ 1718154 h 2052127"/>
              <a:gd name="connsiteX3" fmla="*/ 8324849 w 8603847"/>
              <a:gd name="connsiteY3" fmla="*/ 618016 h 2052127"/>
              <a:gd name="connsiteX4" fmla="*/ 8315325 w 8603847"/>
              <a:gd name="connsiteY4" fmla="*/ 1275239 h 2052127"/>
              <a:gd name="connsiteX5" fmla="*/ 6000751 w 8603847"/>
              <a:gd name="connsiteY5" fmla="*/ 2018192 h 2052127"/>
              <a:gd name="connsiteX6" fmla="*/ 1681164 w 8603847"/>
              <a:gd name="connsiteY6" fmla="*/ 189391 h 2052127"/>
              <a:gd name="connsiteX7" fmla="*/ 0 w 8603847"/>
              <a:gd name="connsiteY7" fmla="*/ 127478 h 2052127"/>
              <a:gd name="connsiteX0" fmla="*/ 0 w 8603847"/>
              <a:gd name="connsiteY0" fmla="*/ 127478 h 2052828"/>
              <a:gd name="connsiteX1" fmla="*/ 1676403 w 8603847"/>
              <a:gd name="connsiteY1" fmla="*/ 113192 h 2052828"/>
              <a:gd name="connsiteX2" fmla="*/ 5738812 w 8603847"/>
              <a:gd name="connsiteY2" fmla="*/ 1718154 h 2052828"/>
              <a:gd name="connsiteX3" fmla="*/ 8324849 w 8603847"/>
              <a:gd name="connsiteY3" fmla="*/ 618016 h 2052828"/>
              <a:gd name="connsiteX4" fmla="*/ 8315325 w 8603847"/>
              <a:gd name="connsiteY4" fmla="*/ 1275239 h 2052828"/>
              <a:gd name="connsiteX5" fmla="*/ 6000751 w 8603847"/>
              <a:gd name="connsiteY5" fmla="*/ 2018192 h 2052828"/>
              <a:gd name="connsiteX6" fmla="*/ 1633539 w 8603847"/>
              <a:gd name="connsiteY6" fmla="*/ 175103 h 2052828"/>
              <a:gd name="connsiteX7" fmla="*/ 0 w 8603847"/>
              <a:gd name="connsiteY7" fmla="*/ 127478 h 2052828"/>
              <a:gd name="connsiteX0" fmla="*/ 0 w 8603847"/>
              <a:gd name="connsiteY0" fmla="*/ 131768 h 2057118"/>
              <a:gd name="connsiteX1" fmla="*/ 1609728 w 8603847"/>
              <a:gd name="connsiteY1" fmla="*/ 107957 h 2057118"/>
              <a:gd name="connsiteX2" fmla="*/ 5738812 w 8603847"/>
              <a:gd name="connsiteY2" fmla="*/ 1722444 h 2057118"/>
              <a:gd name="connsiteX3" fmla="*/ 8324849 w 8603847"/>
              <a:gd name="connsiteY3" fmla="*/ 622306 h 2057118"/>
              <a:gd name="connsiteX4" fmla="*/ 8315325 w 8603847"/>
              <a:gd name="connsiteY4" fmla="*/ 1279529 h 2057118"/>
              <a:gd name="connsiteX5" fmla="*/ 6000751 w 8603847"/>
              <a:gd name="connsiteY5" fmla="*/ 2022482 h 2057118"/>
              <a:gd name="connsiteX6" fmla="*/ 1633539 w 8603847"/>
              <a:gd name="connsiteY6" fmla="*/ 179393 h 2057118"/>
              <a:gd name="connsiteX7" fmla="*/ 0 w 8603847"/>
              <a:gd name="connsiteY7" fmla="*/ 131768 h 2057118"/>
              <a:gd name="connsiteX0" fmla="*/ 0 w 8603847"/>
              <a:gd name="connsiteY0" fmla="*/ 109861 h 2035211"/>
              <a:gd name="connsiteX1" fmla="*/ 1609728 w 8603847"/>
              <a:gd name="connsiteY1" fmla="*/ 86050 h 2035211"/>
              <a:gd name="connsiteX2" fmla="*/ 5738812 w 8603847"/>
              <a:gd name="connsiteY2" fmla="*/ 1700537 h 2035211"/>
              <a:gd name="connsiteX3" fmla="*/ 8324849 w 8603847"/>
              <a:gd name="connsiteY3" fmla="*/ 600399 h 2035211"/>
              <a:gd name="connsiteX4" fmla="*/ 8315325 w 8603847"/>
              <a:gd name="connsiteY4" fmla="*/ 1257622 h 2035211"/>
              <a:gd name="connsiteX5" fmla="*/ 6000751 w 8603847"/>
              <a:gd name="connsiteY5" fmla="*/ 2000575 h 2035211"/>
              <a:gd name="connsiteX6" fmla="*/ 1633539 w 8603847"/>
              <a:gd name="connsiteY6" fmla="*/ 157486 h 2035211"/>
              <a:gd name="connsiteX7" fmla="*/ 0 w 8603847"/>
              <a:gd name="connsiteY7" fmla="*/ 109861 h 2035211"/>
              <a:gd name="connsiteX0" fmla="*/ 0 w 8603847"/>
              <a:gd name="connsiteY0" fmla="*/ 112594 h 2037944"/>
              <a:gd name="connsiteX1" fmla="*/ 1609728 w 8603847"/>
              <a:gd name="connsiteY1" fmla="*/ 88783 h 2037944"/>
              <a:gd name="connsiteX2" fmla="*/ 5738812 w 8603847"/>
              <a:gd name="connsiteY2" fmla="*/ 1703270 h 2037944"/>
              <a:gd name="connsiteX3" fmla="*/ 8324849 w 8603847"/>
              <a:gd name="connsiteY3" fmla="*/ 603132 h 2037944"/>
              <a:gd name="connsiteX4" fmla="*/ 8315325 w 8603847"/>
              <a:gd name="connsiteY4" fmla="*/ 1260355 h 2037944"/>
              <a:gd name="connsiteX5" fmla="*/ 6000751 w 8603847"/>
              <a:gd name="connsiteY5" fmla="*/ 2003308 h 2037944"/>
              <a:gd name="connsiteX6" fmla="*/ 1633539 w 8603847"/>
              <a:gd name="connsiteY6" fmla="*/ 160219 h 2037944"/>
              <a:gd name="connsiteX7" fmla="*/ 0 w 8603847"/>
              <a:gd name="connsiteY7" fmla="*/ 112594 h 2037944"/>
              <a:gd name="connsiteX0" fmla="*/ 0 w 8603847"/>
              <a:gd name="connsiteY0" fmla="*/ 112594 h 2037710"/>
              <a:gd name="connsiteX1" fmla="*/ 1609728 w 8603847"/>
              <a:gd name="connsiteY1" fmla="*/ 88783 h 2037710"/>
              <a:gd name="connsiteX2" fmla="*/ 5738812 w 8603847"/>
              <a:gd name="connsiteY2" fmla="*/ 1703270 h 2037710"/>
              <a:gd name="connsiteX3" fmla="*/ 8324849 w 8603847"/>
              <a:gd name="connsiteY3" fmla="*/ 603132 h 2037710"/>
              <a:gd name="connsiteX4" fmla="*/ 8315325 w 8603847"/>
              <a:gd name="connsiteY4" fmla="*/ 1260355 h 2037710"/>
              <a:gd name="connsiteX5" fmla="*/ 6000751 w 8603847"/>
              <a:gd name="connsiteY5" fmla="*/ 2003308 h 2037710"/>
              <a:gd name="connsiteX6" fmla="*/ 1619251 w 8603847"/>
              <a:gd name="connsiteY6" fmla="*/ 164982 h 2037710"/>
              <a:gd name="connsiteX7" fmla="*/ 0 w 8603847"/>
              <a:gd name="connsiteY7" fmla="*/ 112594 h 2037710"/>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414"/>
              <a:gd name="connsiteX1" fmla="*/ 1609728 w 8603847"/>
              <a:gd name="connsiteY1" fmla="*/ 88783 h 2038414"/>
              <a:gd name="connsiteX2" fmla="*/ 5738812 w 8603847"/>
              <a:gd name="connsiteY2" fmla="*/ 1703270 h 2038414"/>
              <a:gd name="connsiteX3" fmla="*/ 8324849 w 8603847"/>
              <a:gd name="connsiteY3" fmla="*/ 603132 h 2038414"/>
              <a:gd name="connsiteX4" fmla="*/ 8315325 w 8603847"/>
              <a:gd name="connsiteY4" fmla="*/ 1260355 h 2038414"/>
              <a:gd name="connsiteX5" fmla="*/ 6000751 w 8603847"/>
              <a:gd name="connsiteY5" fmla="*/ 2003308 h 2038414"/>
              <a:gd name="connsiteX6" fmla="*/ 1619251 w 8603847"/>
              <a:gd name="connsiteY6" fmla="*/ 150695 h 2038414"/>
              <a:gd name="connsiteX7" fmla="*/ 0 w 8603847"/>
              <a:gd name="connsiteY7" fmla="*/ 112594 h 2038414"/>
              <a:gd name="connsiteX0" fmla="*/ 0 w 8603847"/>
              <a:gd name="connsiteY0" fmla="*/ 112594 h 2038885"/>
              <a:gd name="connsiteX1" fmla="*/ 1609728 w 8603847"/>
              <a:gd name="connsiteY1" fmla="*/ 88783 h 2038885"/>
              <a:gd name="connsiteX2" fmla="*/ 5738812 w 8603847"/>
              <a:gd name="connsiteY2" fmla="*/ 1703270 h 2038885"/>
              <a:gd name="connsiteX3" fmla="*/ 8324849 w 8603847"/>
              <a:gd name="connsiteY3" fmla="*/ 603132 h 2038885"/>
              <a:gd name="connsiteX4" fmla="*/ 8315325 w 8603847"/>
              <a:gd name="connsiteY4" fmla="*/ 1260355 h 2038885"/>
              <a:gd name="connsiteX5" fmla="*/ 6000751 w 8603847"/>
              <a:gd name="connsiteY5" fmla="*/ 2003308 h 2038885"/>
              <a:gd name="connsiteX6" fmla="*/ 1604963 w 8603847"/>
              <a:gd name="connsiteY6" fmla="*/ 141170 h 2038885"/>
              <a:gd name="connsiteX7" fmla="*/ 0 w 8603847"/>
              <a:gd name="connsiteY7" fmla="*/ 112594 h 2038885"/>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4400"/>
              <a:gd name="connsiteX1" fmla="*/ 1609728 w 8603847"/>
              <a:gd name="connsiteY1" fmla="*/ 88783 h 2034400"/>
              <a:gd name="connsiteX2" fmla="*/ 5738812 w 8603847"/>
              <a:gd name="connsiteY2" fmla="*/ 1703270 h 2034400"/>
              <a:gd name="connsiteX3" fmla="*/ 8324849 w 8603847"/>
              <a:gd name="connsiteY3" fmla="*/ 603132 h 2034400"/>
              <a:gd name="connsiteX4" fmla="*/ 8315325 w 8603847"/>
              <a:gd name="connsiteY4" fmla="*/ 1260355 h 2034400"/>
              <a:gd name="connsiteX5" fmla="*/ 6000751 w 8603847"/>
              <a:gd name="connsiteY5" fmla="*/ 2003308 h 2034400"/>
              <a:gd name="connsiteX6" fmla="*/ 1604963 w 8603847"/>
              <a:gd name="connsiteY6" fmla="*/ 141170 h 2034400"/>
              <a:gd name="connsiteX7" fmla="*/ 0 w 8603847"/>
              <a:gd name="connsiteY7" fmla="*/ 112594 h 2034400"/>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2594 h 2032058"/>
              <a:gd name="connsiteX1" fmla="*/ 1609728 w 8603847"/>
              <a:gd name="connsiteY1" fmla="*/ 88783 h 2032058"/>
              <a:gd name="connsiteX2" fmla="*/ 5738812 w 8603847"/>
              <a:gd name="connsiteY2" fmla="*/ 1703270 h 2032058"/>
              <a:gd name="connsiteX3" fmla="*/ 8324849 w 8603847"/>
              <a:gd name="connsiteY3" fmla="*/ 603132 h 2032058"/>
              <a:gd name="connsiteX4" fmla="*/ 8315325 w 8603847"/>
              <a:gd name="connsiteY4" fmla="*/ 1260355 h 2032058"/>
              <a:gd name="connsiteX5" fmla="*/ 6000751 w 8603847"/>
              <a:gd name="connsiteY5" fmla="*/ 2003308 h 2032058"/>
              <a:gd name="connsiteX6" fmla="*/ 1604963 w 8603847"/>
              <a:gd name="connsiteY6" fmla="*/ 141170 h 2032058"/>
              <a:gd name="connsiteX7" fmla="*/ 0 w 8603847"/>
              <a:gd name="connsiteY7" fmla="*/ 112594 h 2032058"/>
              <a:gd name="connsiteX0" fmla="*/ 0 w 8603847"/>
              <a:gd name="connsiteY0" fmla="*/ 113070 h 2032534"/>
              <a:gd name="connsiteX1" fmla="*/ 1609728 w 8603847"/>
              <a:gd name="connsiteY1" fmla="*/ 89259 h 2032534"/>
              <a:gd name="connsiteX2" fmla="*/ 5738812 w 8603847"/>
              <a:gd name="connsiteY2" fmla="*/ 1703746 h 2032534"/>
              <a:gd name="connsiteX3" fmla="*/ 8324849 w 8603847"/>
              <a:gd name="connsiteY3" fmla="*/ 603608 h 2032534"/>
              <a:gd name="connsiteX4" fmla="*/ 8315325 w 8603847"/>
              <a:gd name="connsiteY4" fmla="*/ 1260831 h 2032534"/>
              <a:gd name="connsiteX5" fmla="*/ 6000751 w 8603847"/>
              <a:gd name="connsiteY5" fmla="*/ 2003784 h 2032534"/>
              <a:gd name="connsiteX6" fmla="*/ 1604963 w 8603847"/>
              <a:gd name="connsiteY6" fmla="*/ 141646 h 2032534"/>
              <a:gd name="connsiteX7" fmla="*/ 0 w 8603847"/>
              <a:gd name="connsiteY7" fmla="*/ 113070 h 2032534"/>
              <a:gd name="connsiteX0" fmla="*/ 0 w 8603847"/>
              <a:gd name="connsiteY0" fmla="*/ 113070 h 2023641"/>
              <a:gd name="connsiteX1" fmla="*/ 1609728 w 8603847"/>
              <a:gd name="connsiteY1" fmla="*/ 89259 h 2023641"/>
              <a:gd name="connsiteX2" fmla="*/ 5738812 w 8603847"/>
              <a:gd name="connsiteY2" fmla="*/ 1703746 h 2023641"/>
              <a:gd name="connsiteX3" fmla="*/ 8324849 w 8603847"/>
              <a:gd name="connsiteY3" fmla="*/ 603608 h 2023641"/>
              <a:gd name="connsiteX4" fmla="*/ 8315325 w 8603847"/>
              <a:gd name="connsiteY4" fmla="*/ 1260831 h 2023641"/>
              <a:gd name="connsiteX5" fmla="*/ 6000751 w 8603847"/>
              <a:gd name="connsiteY5" fmla="*/ 2003784 h 2023641"/>
              <a:gd name="connsiteX6" fmla="*/ 4209530 w 8603847"/>
              <a:gd name="connsiteY6" fmla="*/ 1678048 h 2023641"/>
              <a:gd name="connsiteX7" fmla="*/ 0 w 8603847"/>
              <a:gd name="connsiteY7" fmla="*/ 113070 h 2023641"/>
              <a:gd name="connsiteX0" fmla="*/ 0 w 8603847"/>
              <a:gd name="connsiteY0" fmla="*/ 17232 h 1927803"/>
              <a:gd name="connsiteX1" fmla="*/ 4214294 w 8603847"/>
              <a:gd name="connsiteY1" fmla="*/ 1485925 h 1927803"/>
              <a:gd name="connsiteX2" fmla="*/ 5738812 w 8603847"/>
              <a:gd name="connsiteY2" fmla="*/ 1607908 h 1927803"/>
              <a:gd name="connsiteX3" fmla="*/ 8324849 w 8603847"/>
              <a:gd name="connsiteY3" fmla="*/ 507770 h 1927803"/>
              <a:gd name="connsiteX4" fmla="*/ 8315325 w 8603847"/>
              <a:gd name="connsiteY4" fmla="*/ 1164993 h 1927803"/>
              <a:gd name="connsiteX5" fmla="*/ 6000751 w 8603847"/>
              <a:gd name="connsiteY5" fmla="*/ 1907946 h 1927803"/>
              <a:gd name="connsiteX6" fmla="*/ 4209530 w 8603847"/>
              <a:gd name="connsiteY6" fmla="*/ 1582210 h 1927803"/>
              <a:gd name="connsiteX7" fmla="*/ 0 w 8603847"/>
              <a:gd name="connsiteY7" fmla="*/ 17232 h 1927803"/>
              <a:gd name="connsiteX0" fmla="*/ 0 w 8603847"/>
              <a:gd name="connsiteY0" fmla="*/ 20404 h 1930975"/>
              <a:gd name="connsiteX1" fmla="*/ 4214294 w 8603847"/>
              <a:gd name="connsiteY1" fmla="*/ 1489097 h 1930975"/>
              <a:gd name="connsiteX2" fmla="*/ 5738812 w 8603847"/>
              <a:gd name="connsiteY2" fmla="*/ 1611080 h 1930975"/>
              <a:gd name="connsiteX3" fmla="*/ 8324849 w 8603847"/>
              <a:gd name="connsiteY3" fmla="*/ 510942 h 1930975"/>
              <a:gd name="connsiteX4" fmla="*/ 8315325 w 8603847"/>
              <a:gd name="connsiteY4" fmla="*/ 1168165 h 1930975"/>
              <a:gd name="connsiteX5" fmla="*/ 6000751 w 8603847"/>
              <a:gd name="connsiteY5" fmla="*/ 1911118 h 1930975"/>
              <a:gd name="connsiteX6" fmla="*/ 4209530 w 8603847"/>
              <a:gd name="connsiteY6" fmla="*/ 1585382 h 1930975"/>
              <a:gd name="connsiteX7" fmla="*/ 0 w 8603847"/>
              <a:gd name="connsiteY7" fmla="*/ 20404 h 1930975"/>
              <a:gd name="connsiteX0" fmla="*/ 0 w 8603847"/>
              <a:gd name="connsiteY0" fmla="*/ 19100 h 1929671"/>
              <a:gd name="connsiteX1" fmla="*/ 4214294 w 8603847"/>
              <a:gd name="connsiteY1" fmla="*/ 1487793 h 1929671"/>
              <a:gd name="connsiteX2" fmla="*/ 5738812 w 8603847"/>
              <a:gd name="connsiteY2" fmla="*/ 1609776 h 1929671"/>
              <a:gd name="connsiteX3" fmla="*/ 8324849 w 8603847"/>
              <a:gd name="connsiteY3" fmla="*/ 509638 h 1929671"/>
              <a:gd name="connsiteX4" fmla="*/ 8315325 w 8603847"/>
              <a:gd name="connsiteY4" fmla="*/ 1166861 h 1929671"/>
              <a:gd name="connsiteX5" fmla="*/ 6000751 w 8603847"/>
              <a:gd name="connsiteY5" fmla="*/ 1909814 h 1929671"/>
              <a:gd name="connsiteX6" fmla="*/ 4209530 w 8603847"/>
              <a:gd name="connsiteY6" fmla="*/ 1584078 h 1929671"/>
              <a:gd name="connsiteX7" fmla="*/ 0 w 8603847"/>
              <a:gd name="connsiteY7" fmla="*/ 19100 h 1929671"/>
              <a:gd name="connsiteX0" fmla="*/ 0 w 8603847"/>
              <a:gd name="connsiteY0" fmla="*/ 18270 h 1928841"/>
              <a:gd name="connsiteX1" fmla="*/ 4214294 w 8603847"/>
              <a:gd name="connsiteY1" fmla="*/ 1486963 h 1928841"/>
              <a:gd name="connsiteX2" fmla="*/ 5738812 w 8603847"/>
              <a:gd name="connsiteY2" fmla="*/ 1608946 h 1928841"/>
              <a:gd name="connsiteX3" fmla="*/ 8324849 w 8603847"/>
              <a:gd name="connsiteY3" fmla="*/ 508808 h 1928841"/>
              <a:gd name="connsiteX4" fmla="*/ 8315325 w 8603847"/>
              <a:gd name="connsiteY4" fmla="*/ 1166031 h 1928841"/>
              <a:gd name="connsiteX5" fmla="*/ 6000751 w 8603847"/>
              <a:gd name="connsiteY5" fmla="*/ 1908984 h 1928841"/>
              <a:gd name="connsiteX6" fmla="*/ 4209530 w 8603847"/>
              <a:gd name="connsiteY6" fmla="*/ 1583248 h 1928841"/>
              <a:gd name="connsiteX7" fmla="*/ 0 w 8603847"/>
              <a:gd name="connsiteY7" fmla="*/ 18270 h 1928841"/>
              <a:gd name="connsiteX0" fmla="*/ 0 w 6379723"/>
              <a:gd name="connsiteY0" fmla="*/ 640243 h 1665907"/>
              <a:gd name="connsiteX1" fmla="*/ 1990170 w 6379723"/>
              <a:gd name="connsiteY1" fmla="*/ 1230992 h 1665907"/>
              <a:gd name="connsiteX2" fmla="*/ 3514688 w 6379723"/>
              <a:gd name="connsiteY2" fmla="*/ 1352975 h 1665907"/>
              <a:gd name="connsiteX3" fmla="*/ 6100725 w 6379723"/>
              <a:gd name="connsiteY3" fmla="*/ 252837 h 1665907"/>
              <a:gd name="connsiteX4" fmla="*/ 6091201 w 6379723"/>
              <a:gd name="connsiteY4" fmla="*/ 910060 h 1665907"/>
              <a:gd name="connsiteX5" fmla="*/ 3776627 w 6379723"/>
              <a:gd name="connsiteY5" fmla="*/ 1653013 h 1665907"/>
              <a:gd name="connsiteX6" fmla="*/ 1985406 w 6379723"/>
              <a:gd name="connsiteY6" fmla="*/ 1327277 h 1665907"/>
              <a:gd name="connsiteX7" fmla="*/ 0 w 6379723"/>
              <a:gd name="connsiteY7" fmla="*/ 640243 h 1665907"/>
              <a:gd name="connsiteX0" fmla="*/ 0 w 6380350"/>
              <a:gd name="connsiteY0" fmla="*/ 628546 h 1557130"/>
              <a:gd name="connsiteX1" fmla="*/ 1990170 w 6380350"/>
              <a:gd name="connsiteY1" fmla="*/ 1219295 h 1557130"/>
              <a:gd name="connsiteX2" fmla="*/ 3514688 w 6380350"/>
              <a:gd name="connsiteY2" fmla="*/ 1341278 h 1557130"/>
              <a:gd name="connsiteX3" fmla="*/ 6100725 w 6380350"/>
              <a:gd name="connsiteY3" fmla="*/ 241140 h 1557130"/>
              <a:gd name="connsiteX4" fmla="*/ 6091201 w 6380350"/>
              <a:gd name="connsiteY4" fmla="*/ 898363 h 1557130"/>
              <a:gd name="connsiteX5" fmla="*/ 4091225 w 6380350"/>
              <a:gd name="connsiteY5" fmla="*/ 1538890 h 1557130"/>
              <a:gd name="connsiteX6" fmla="*/ 1985406 w 6380350"/>
              <a:gd name="connsiteY6" fmla="*/ 1315580 h 1557130"/>
              <a:gd name="connsiteX7" fmla="*/ 0 w 6380350"/>
              <a:gd name="connsiteY7" fmla="*/ 628546 h 1557130"/>
              <a:gd name="connsiteX0" fmla="*/ 0 w 6380350"/>
              <a:gd name="connsiteY0" fmla="*/ 628546 h 1551226"/>
              <a:gd name="connsiteX1" fmla="*/ 1990170 w 6380350"/>
              <a:gd name="connsiteY1" fmla="*/ 1219295 h 1551226"/>
              <a:gd name="connsiteX2" fmla="*/ 3514688 w 6380350"/>
              <a:gd name="connsiteY2" fmla="*/ 1341278 h 1551226"/>
              <a:gd name="connsiteX3" fmla="*/ 6100725 w 6380350"/>
              <a:gd name="connsiteY3" fmla="*/ 241140 h 1551226"/>
              <a:gd name="connsiteX4" fmla="*/ 6091201 w 6380350"/>
              <a:gd name="connsiteY4" fmla="*/ 898363 h 1551226"/>
              <a:gd name="connsiteX5" fmla="*/ 4091225 w 6380350"/>
              <a:gd name="connsiteY5" fmla="*/ 1538890 h 1551226"/>
              <a:gd name="connsiteX6" fmla="*/ 1985406 w 6380350"/>
              <a:gd name="connsiteY6" fmla="*/ 1315580 h 1551226"/>
              <a:gd name="connsiteX7" fmla="*/ 0 w 6380350"/>
              <a:gd name="connsiteY7" fmla="*/ 628546 h 1551226"/>
              <a:gd name="connsiteX0" fmla="*/ 0 w 6380350"/>
              <a:gd name="connsiteY0" fmla="*/ 628546 h 1556355"/>
              <a:gd name="connsiteX1" fmla="*/ 1990170 w 6380350"/>
              <a:gd name="connsiteY1" fmla="*/ 1219295 h 1556355"/>
              <a:gd name="connsiteX2" fmla="*/ 3514688 w 6380350"/>
              <a:gd name="connsiteY2" fmla="*/ 1341278 h 1556355"/>
              <a:gd name="connsiteX3" fmla="*/ 6100725 w 6380350"/>
              <a:gd name="connsiteY3" fmla="*/ 241140 h 1556355"/>
              <a:gd name="connsiteX4" fmla="*/ 6091201 w 6380350"/>
              <a:gd name="connsiteY4" fmla="*/ 898363 h 1556355"/>
              <a:gd name="connsiteX5" fmla="*/ 4091225 w 6380350"/>
              <a:gd name="connsiteY5" fmla="*/ 1538890 h 1556355"/>
              <a:gd name="connsiteX6" fmla="*/ 1985406 w 6380350"/>
              <a:gd name="connsiteY6" fmla="*/ 1315580 h 1556355"/>
              <a:gd name="connsiteX7" fmla="*/ 0 w 6380350"/>
              <a:gd name="connsiteY7" fmla="*/ 628546 h 1556355"/>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6506"/>
              <a:gd name="connsiteY0" fmla="*/ 393763 h 1321572"/>
              <a:gd name="connsiteX1" fmla="*/ 1990170 w 6346506"/>
              <a:gd name="connsiteY1" fmla="*/ 984512 h 1321572"/>
              <a:gd name="connsiteX2" fmla="*/ 4092669 w 6346506"/>
              <a:gd name="connsiteY2" fmla="*/ 1077230 h 1321572"/>
              <a:gd name="connsiteX3" fmla="*/ 6100725 w 6346506"/>
              <a:gd name="connsiteY3" fmla="*/ 6357 h 1321572"/>
              <a:gd name="connsiteX4" fmla="*/ 6091201 w 6346506"/>
              <a:gd name="connsiteY4" fmla="*/ 663580 h 1321572"/>
              <a:gd name="connsiteX5" fmla="*/ 4091225 w 6346506"/>
              <a:gd name="connsiteY5" fmla="*/ 1304107 h 1321572"/>
              <a:gd name="connsiteX6" fmla="*/ 1985406 w 6346506"/>
              <a:gd name="connsiteY6" fmla="*/ 1080797 h 1321572"/>
              <a:gd name="connsiteX7" fmla="*/ 0 w 6346506"/>
              <a:gd name="connsiteY7" fmla="*/ 393763 h 1321572"/>
              <a:gd name="connsiteX0" fmla="*/ 0 w 6342351"/>
              <a:gd name="connsiteY0" fmla="*/ 314141 h 1241950"/>
              <a:gd name="connsiteX1" fmla="*/ 1990170 w 6342351"/>
              <a:gd name="connsiteY1" fmla="*/ 904890 h 1241950"/>
              <a:gd name="connsiteX2" fmla="*/ 4092669 w 6342351"/>
              <a:gd name="connsiteY2" fmla="*/ 997608 h 1241950"/>
              <a:gd name="connsiteX3" fmla="*/ 6093408 w 6342351"/>
              <a:gd name="connsiteY3" fmla="*/ 7214 h 1241950"/>
              <a:gd name="connsiteX4" fmla="*/ 6091201 w 6342351"/>
              <a:gd name="connsiteY4" fmla="*/ 583958 h 1241950"/>
              <a:gd name="connsiteX5" fmla="*/ 4091225 w 6342351"/>
              <a:gd name="connsiteY5" fmla="*/ 1224485 h 1241950"/>
              <a:gd name="connsiteX6" fmla="*/ 1985406 w 6342351"/>
              <a:gd name="connsiteY6" fmla="*/ 1001175 h 1241950"/>
              <a:gd name="connsiteX7" fmla="*/ 0 w 6342351"/>
              <a:gd name="connsiteY7" fmla="*/ 314141 h 1241950"/>
              <a:gd name="connsiteX0" fmla="*/ 0 w 6364798"/>
              <a:gd name="connsiteY0" fmla="*/ 355917 h 1283726"/>
              <a:gd name="connsiteX1" fmla="*/ 1990170 w 6364798"/>
              <a:gd name="connsiteY1" fmla="*/ 946666 h 1283726"/>
              <a:gd name="connsiteX2" fmla="*/ 4092669 w 6364798"/>
              <a:gd name="connsiteY2" fmla="*/ 1039384 h 1283726"/>
              <a:gd name="connsiteX3" fmla="*/ 6093408 w 6364798"/>
              <a:gd name="connsiteY3" fmla="*/ 48990 h 1283726"/>
              <a:gd name="connsiteX4" fmla="*/ 6091201 w 6364798"/>
              <a:gd name="connsiteY4" fmla="*/ 625734 h 1283726"/>
              <a:gd name="connsiteX5" fmla="*/ 4091225 w 6364798"/>
              <a:gd name="connsiteY5" fmla="*/ 1266261 h 1283726"/>
              <a:gd name="connsiteX6" fmla="*/ 1985406 w 6364798"/>
              <a:gd name="connsiteY6" fmla="*/ 1042951 h 1283726"/>
              <a:gd name="connsiteX7" fmla="*/ 0 w 6364798"/>
              <a:gd name="connsiteY7" fmla="*/ 355917 h 1283726"/>
              <a:gd name="connsiteX0" fmla="*/ 0 w 6343724"/>
              <a:gd name="connsiteY0" fmla="*/ 376723 h 1304532"/>
              <a:gd name="connsiteX1" fmla="*/ 1990170 w 6343724"/>
              <a:gd name="connsiteY1" fmla="*/ 967472 h 1304532"/>
              <a:gd name="connsiteX2" fmla="*/ 4092669 w 6343724"/>
              <a:gd name="connsiteY2" fmla="*/ 1060190 h 1304532"/>
              <a:gd name="connsiteX3" fmla="*/ 6056828 w 6343724"/>
              <a:gd name="connsiteY3" fmla="*/ 47846 h 1304532"/>
              <a:gd name="connsiteX4" fmla="*/ 6091201 w 6343724"/>
              <a:gd name="connsiteY4" fmla="*/ 646540 h 1304532"/>
              <a:gd name="connsiteX5" fmla="*/ 4091225 w 6343724"/>
              <a:gd name="connsiteY5" fmla="*/ 1287067 h 1304532"/>
              <a:gd name="connsiteX6" fmla="*/ 1985406 w 6343724"/>
              <a:gd name="connsiteY6" fmla="*/ 1063757 h 1304532"/>
              <a:gd name="connsiteX7" fmla="*/ 0 w 6343724"/>
              <a:gd name="connsiteY7" fmla="*/ 376723 h 1304532"/>
              <a:gd name="connsiteX0" fmla="*/ 0 w 6363188"/>
              <a:gd name="connsiteY0" fmla="*/ 414803 h 1342612"/>
              <a:gd name="connsiteX1" fmla="*/ 1990170 w 6363188"/>
              <a:gd name="connsiteY1" fmla="*/ 1005552 h 1342612"/>
              <a:gd name="connsiteX2" fmla="*/ 4092669 w 6363188"/>
              <a:gd name="connsiteY2" fmla="*/ 1098270 h 1342612"/>
              <a:gd name="connsiteX3" fmla="*/ 6056828 w 6363188"/>
              <a:gd name="connsiteY3" fmla="*/ 85926 h 1342612"/>
              <a:gd name="connsiteX4" fmla="*/ 6091201 w 6363188"/>
              <a:gd name="connsiteY4" fmla="*/ 684620 h 1342612"/>
              <a:gd name="connsiteX5" fmla="*/ 4091225 w 6363188"/>
              <a:gd name="connsiteY5" fmla="*/ 1325147 h 1342612"/>
              <a:gd name="connsiteX6" fmla="*/ 1985406 w 6363188"/>
              <a:gd name="connsiteY6" fmla="*/ 1101837 h 1342612"/>
              <a:gd name="connsiteX7" fmla="*/ 0 w 6363188"/>
              <a:gd name="connsiteY7" fmla="*/ 414803 h 1342612"/>
              <a:gd name="connsiteX0" fmla="*/ 0 w 6354742"/>
              <a:gd name="connsiteY0" fmla="*/ 441963 h 1369772"/>
              <a:gd name="connsiteX1" fmla="*/ 1990170 w 6354742"/>
              <a:gd name="connsiteY1" fmla="*/ 1032712 h 1369772"/>
              <a:gd name="connsiteX2" fmla="*/ 4092669 w 6354742"/>
              <a:gd name="connsiteY2" fmla="*/ 1125430 h 1369772"/>
              <a:gd name="connsiteX3" fmla="*/ 6042196 w 6354742"/>
              <a:gd name="connsiteY3" fmla="*/ 83822 h 1369772"/>
              <a:gd name="connsiteX4" fmla="*/ 6091201 w 6354742"/>
              <a:gd name="connsiteY4" fmla="*/ 711780 h 1369772"/>
              <a:gd name="connsiteX5" fmla="*/ 4091225 w 6354742"/>
              <a:gd name="connsiteY5" fmla="*/ 1352307 h 1369772"/>
              <a:gd name="connsiteX6" fmla="*/ 1985406 w 6354742"/>
              <a:gd name="connsiteY6" fmla="*/ 1128997 h 1369772"/>
              <a:gd name="connsiteX7" fmla="*/ 0 w 6354742"/>
              <a:gd name="connsiteY7" fmla="*/ 441963 h 1369772"/>
              <a:gd name="connsiteX0" fmla="*/ 0 w 6297271"/>
              <a:gd name="connsiteY0" fmla="*/ 375582 h 1315230"/>
              <a:gd name="connsiteX1" fmla="*/ 1990170 w 6297271"/>
              <a:gd name="connsiteY1" fmla="*/ 966331 h 1315230"/>
              <a:gd name="connsiteX2" fmla="*/ 4092669 w 6297271"/>
              <a:gd name="connsiteY2" fmla="*/ 1059049 h 1315230"/>
              <a:gd name="connsiteX3" fmla="*/ 6042196 w 6297271"/>
              <a:gd name="connsiteY3" fmla="*/ 17441 h 1315230"/>
              <a:gd name="connsiteX4" fmla="*/ 6061936 w 6297271"/>
              <a:gd name="connsiteY4" fmla="*/ 469810 h 1315230"/>
              <a:gd name="connsiteX5" fmla="*/ 4091225 w 6297271"/>
              <a:gd name="connsiteY5" fmla="*/ 1285926 h 1315230"/>
              <a:gd name="connsiteX6" fmla="*/ 1985406 w 6297271"/>
              <a:gd name="connsiteY6" fmla="*/ 1062616 h 1315230"/>
              <a:gd name="connsiteX7" fmla="*/ 0 w 6297271"/>
              <a:gd name="connsiteY7" fmla="*/ 375582 h 1315230"/>
              <a:gd name="connsiteX0" fmla="*/ 0 w 6285345"/>
              <a:gd name="connsiteY0" fmla="*/ 377366 h 1317015"/>
              <a:gd name="connsiteX1" fmla="*/ 1990170 w 6285345"/>
              <a:gd name="connsiteY1" fmla="*/ 968115 h 1317015"/>
              <a:gd name="connsiteX2" fmla="*/ 4092669 w 6285345"/>
              <a:gd name="connsiteY2" fmla="*/ 1060833 h 1317015"/>
              <a:gd name="connsiteX3" fmla="*/ 6042196 w 6285345"/>
              <a:gd name="connsiteY3" fmla="*/ 19225 h 1317015"/>
              <a:gd name="connsiteX4" fmla="*/ 6061936 w 6285345"/>
              <a:gd name="connsiteY4" fmla="*/ 471594 h 1317015"/>
              <a:gd name="connsiteX5" fmla="*/ 4091225 w 6285345"/>
              <a:gd name="connsiteY5" fmla="*/ 1287710 h 1317015"/>
              <a:gd name="connsiteX6" fmla="*/ 1985406 w 6285345"/>
              <a:gd name="connsiteY6" fmla="*/ 1064400 h 1317015"/>
              <a:gd name="connsiteX7" fmla="*/ 0 w 6285345"/>
              <a:gd name="connsiteY7" fmla="*/ 377366 h 1317015"/>
              <a:gd name="connsiteX0" fmla="*/ 0 w 6080493"/>
              <a:gd name="connsiteY0" fmla="*/ 209095 h 1320098"/>
              <a:gd name="connsiteX1" fmla="*/ 1785316 w 6080493"/>
              <a:gd name="connsiteY1" fmla="*/ 968115 h 1320098"/>
              <a:gd name="connsiteX2" fmla="*/ 3887815 w 6080493"/>
              <a:gd name="connsiteY2" fmla="*/ 1060833 h 1320098"/>
              <a:gd name="connsiteX3" fmla="*/ 5837342 w 6080493"/>
              <a:gd name="connsiteY3" fmla="*/ 19225 h 1320098"/>
              <a:gd name="connsiteX4" fmla="*/ 5857082 w 6080493"/>
              <a:gd name="connsiteY4" fmla="*/ 471594 h 1320098"/>
              <a:gd name="connsiteX5" fmla="*/ 3886371 w 6080493"/>
              <a:gd name="connsiteY5" fmla="*/ 1287710 h 1320098"/>
              <a:gd name="connsiteX6" fmla="*/ 1780552 w 6080493"/>
              <a:gd name="connsiteY6" fmla="*/ 1064400 h 1320098"/>
              <a:gd name="connsiteX7" fmla="*/ 0 w 6080493"/>
              <a:gd name="connsiteY7" fmla="*/ 209095 h 1320098"/>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721999"/>
              <a:gd name="connsiteY0" fmla="*/ 560272 h 1314179"/>
              <a:gd name="connsiteX1" fmla="*/ 1426823 w 5721999"/>
              <a:gd name="connsiteY1" fmla="*/ 968115 h 1314179"/>
              <a:gd name="connsiteX2" fmla="*/ 3529322 w 5721999"/>
              <a:gd name="connsiteY2" fmla="*/ 1060833 h 1314179"/>
              <a:gd name="connsiteX3" fmla="*/ 5478849 w 5721999"/>
              <a:gd name="connsiteY3" fmla="*/ 19225 h 1314179"/>
              <a:gd name="connsiteX4" fmla="*/ 5498589 w 5721999"/>
              <a:gd name="connsiteY4" fmla="*/ 471594 h 1314179"/>
              <a:gd name="connsiteX5" fmla="*/ 3527878 w 5721999"/>
              <a:gd name="connsiteY5" fmla="*/ 1287710 h 1314179"/>
              <a:gd name="connsiteX6" fmla="*/ 1422059 w 5721999"/>
              <a:gd name="connsiteY6" fmla="*/ 1064400 h 1314179"/>
              <a:gd name="connsiteX7" fmla="*/ 0 w 5721999"/>
              <a:gd name="connsiteY7" fmla="*/ 560272 h 1314179"/>
              <a:gd name="connsiteX0" fmla="*/ 0 w 5721999"/>
              <a:gd name="connsiteY0" fmla="*/ 560272 h 1314181"/>
              <a:gd name="connsiteX1" fmla="*/ 1426823 w 5721999"/>
              <a:gd name="connsiteY1" fmla="*/ 968115 h 1314181"/>
              <a:gd name="connsiteX2" fmla="*/ 3529322 w 5721999"/>
              <a:gd name="connsiteY2" fmla="*/ 1060833 h 1314181"/>
              <a:gd name="connsiteX3" fmla="*/ 5478849 w 5721999"/>
              <a:gd name="connsiteY3" fmla="*/ 19225 h 1314181"/>
              <a:gd name="connsiteX4" fmla="*/ 5498589 w 5721999"/>
              <a:gd name="connsiteY4" fmla="*/ 471594 h 1314181"/>
              <a:gd name="connsiteX5" fmla="*/ 3527878 w 5721999"/>
              <a:gd name="connsiteY5" fmla="*/ 1287710 h 1314181"/>
              <a:gd name="connsiteX6" fmla="*/ 1422059 w 5721999"/>
              <a:gd name="connsiteY6" fmla="*/ 1064400 h 1314181"/>
              <a:gd name="connsiteX7" fmla="*/ 0 w 5721999"/>
              <a:gd name="connsiteY7" fmla="*/ 560272 h 1314181"/>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375610 w 5670786"/>
              <a:gd name="connsiteY1" fmla="*/ 968115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375610 w 5670786"/>
              <a:gd name="connsiteY1" fmla="*/ 968115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370846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370846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70786"/>
              <a:gd name="connsiteY0" fmla="*/ 531008 h 1314600"/>
              <a:gd name="connsiteX1" fmla="*/ 1404874 w 5670786"/>
              <a:gd name="connsiteY1" fmla="*/ 975433 h 1314600"/>
              <a:gd name="connsiteX2" fmla="*/ 3478109 w 5670786"/>
              <a:gd name="connsiteY2" fmla="*/ 1060833 h 1314600"/>
              <a:gd name="connsiteX3" fmla="*/ 5427636 w 5670786"/>
              <a:gd name="connsiteY3" fmla="*/ 19225 h 1314600"/>
              <a:gd name="connsiteX4" fmla="*/ 5447376 w 5670786"/>
              <a:gd name="connsiteY4" fmla="*/ 471594 h 1314600"/>
              <a:gd name="connsiteX5" fmla="*/ 3476665 w 5670786"/>
              <a:gd name="connsiteY5" fmla="*/ 1287710 h 1314600"/>
              <a:gd name="connsiteX6" fmla="*/ 1414743 w 5670786"/>
              <a:gd name="connsiteY6" fmla="*/ 1064400 h 1314600"/>
              <a:gd name="connsiteX7" fmla="*/ 0 w 5670786"/>
              <a:gd name="connsiteY7" fmla="*/ 531008 h 1314600"/>
              <a:gd name="connsiteX0" fmla="*/ 0 w 5670786"/>
              <a:gd name="connsiteY0" fmla="*/ 531008 h 1314602"/>
              <a:gd name="connsiteX1" fmla="*/ 1404874 w 5670786"/>
              <a:gd name="connsiteY1" fmla="*/ 975433 h 1314602"/>
              <a:gd name="connsiteX2" fmla="*/ 3478109 w 5670786"/>
              <a:gd name="connsiteY2" fmla="*/ 1060833 h 1314602"/>
              <a:gd name="connsiteX3" fmla="*/ 5427636 w 5670786"/>
              <a:gd name="connsiteY3" fmla="*/ 19225 h 1314602"/>
              <a:gd name="connsiteX4" fmla="*/ 5447376 w 5670786"/>
              <a:gd name="connsiteY4" fmla="*/ 471594 h 1314602"/>
              <a:gd name="connsiteX5" fmla="*/ 3476665 w 5670786"/>
              <a:gd name="connsiteY5" fmla="*/ 1287710 h 1314602"/>
              <a:gd name="connsiteX6" fmla="*/ 1414743 w 5670786"/>
              <a:gd name="connsiteY6" fmla="*/ 1064400 h 1314602"/>
              <a:gd name="connsiteX7" fmla="*/ 0 w 5670786"/>
              <a:gd name="connsiteY7" fmla="*/ 531008 h 1314602"/>
              <a:gd name="connsiteX0" fmla="*/ 0 w 5667611"/>
              <a:gd name="connsiteY0" fmla="*/ 529552 h 1313144"/>
              <a:gd name="connsiteX1" fmla="*/ 1404874 w 5667611"/>
              <a:gd name="connsiteY1" fmla="*/ 973977 h 1313144"/>
              <a:gd name="connsiteX2" fmla="*/ 3529323 w 5667611"/>
              <a:gd name="connsiteY2" fmla="*/ 1030112 h 1313144"/>
              <a:gd name="connsiteX3" fmla="*/ 5427636 w 5667611"/>
              <a:gd name="connsiteY3" fmla="*/ 17769 h 1313144"/>
              <a:gd name="connsiteX4" fmla="*/ 5447376 w 5667611"/>
              <a:gd name="connsiteY4" fmla="*/ 470138 h 1313144"/>
              <a:gd name="connsiteX5" fmla="*/ 3476665 w 5667611"/>
              <a:gd name="connsiteY5" fmla="*/ 1286254 h 1313144"/>
              <a:gd name="connsiteX6" fmla="*/ 1414743 w 5667611"/>
              <a:gd name="connsiteY6" fmla="*/ 1062944 h 1313144"/>
              <a:gd name="connsiteX7" fmla="*/ 0 w 5667611"/>
              <a:gd name="connsiteY7" fmla="*/ 529552 h 1313144"/>
              <a:gd name="connsiteX0" fmla="*/ 0 w 5667609"/>
              <a:gd name="connsiteY0" fmla="*/ 529550 h 1313144"/>
              <a:gd name="connsiteX1" fmla="*/ 1441454 w 5667609"/>
              <a:gd name="connsiteY1" fmla="*/ 995924 h 1313144"/>
              <a:gd name="connsiteX2" fmla="*/ 3529323 w 5667609"/>
              <a:gd name="connsiteY2" fmla="*/ 1030110 h 1313144"/>
              <a:gd name="connsiteX3" fmla="*/ 5427636 w 5667609"/>
              <a:gd name="connsiteY3" fmla="*/ 17767 h 1313144"/>
              <a:gd name="connsiteX4" fmla="*/ 5447376 w 5667609"/>
              <a:gd name="connsiteY4" fmla="*/ 470136 h 1313144"/>
              <a:gd name="connsiteX5" fmla="*/ 3476665 w 5667609"/>
              <a:gd name="connsiteY5" fmla="*/ 1286252 h 1313144"/>
              <a:gd name="connsiteX6" fmla="*/ 1414743 w 5667609"/>
              <a:gd name="connsiteY6" fmla="*/ 1062942 h 1313144"/>
              <a:gd name="connsiteX7" fmla="*/ 0 w 5667609"/>
              <a:gd name="connsiteY7" fmla="*/ 529550 h 1313144"/>
              <a:gd name="connsiteX0" fmla="*/ 0 w 5668062"/>
              <a:gd name="connsiteY0" fmla="*/ 529550 h 1313142"/>
              <a:gd name="connsiteX1" fmla="*/ 1441454 w 5668062"/>
              <a:gd name="connsiteY1" fmla="*/ 995924 h 1313142"/>
              <a:gd name="connsiteX2" fmla="*/ 3522009 w 5668062"/>
              <a:gd name="connsiteY2" fmla="*/ 1030110 h 1313142"/>
              <a:gd name="connsiteX3" fmla="*/ 5427636 w 5668062"/>
              <a:gd name="connsiteY3" fmla="*/ 17767 h 1313142"/>
              <a:gd name="connsiteX4" fmla="*/ 5447376 w 5668062"/>
              <a:gd name="connsiteY4" fmla="*/ 470136 h 1313142"/>
              <a:gd name="connsiteX5" fmla="*/ 3476665 w 5668062"/>
              <a:gd name="connsiteY5" fmla="*/ 1286252 h 1313142"/>
              <a:gd name="connsiteX6" fmla="*/ 1414743 w 5668062"/>
              <a:gd name="connsiteY6" fmla="*/ 1062942 h 1313142"/>
              <a:gd name="connsiteX7" fmla="*/ 0 w 5668062"/>
              <a:gd name="connsiteY7" fmla="*/ 529550 h 1313142"/>
              <a:gd name="connsiteX0" fmla="*/ 0 w 5575601"/>
              <a:gd name="connsiteY0" fmla="*/ 614106 h 1397700"/>
              <a:gd name="connsiteX1" fmla="*/ 1441454 w 5575601"/>
              <a:gd name="connsiteY1" fmla="*/ 1080480 h 1397700"/>
              <a:gd name="connsiteX2" fmla="*/ 3522009 w 5575601"/>
              <a:gd name="connsiteY2" fmla="*/ 1114666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75601"/>
              <a:gd name="connsiteY0" fmla="*/ 614106 h 1397698"/>
              <a:gd name="connsiteX1" fmla="*/ 1441454 w 5575601"/>
              <a:gd name="connsiteY1" fmla="*/ 1080480 h 1397698"/>
              <a:gd name="connsiteX2" fmla="*/ 3522009 w 5575601"/>
              <a:gd name="connsiteY2" fmla="*/ 1114666 h 1397698"/>
              <a:gd name="connsiteX3" fmla="*/ 5374946 w 5575601"/>
              <a:gd name="connsiteY3" fmla="*/ 91235 h 1397698"/>
              <a:gd name="connsiteX4" fmla="*/ 5427636 w 5575601"/>
              <a:gd name="connsiteY4" fmla="*/ 102323 h 1397698"/>
              <a:gd name="connsiteX5" fmla="*/ 5447376 w 5575601"/>
              <a:gd name="connsiteY5" fmla="*/ 554692 h 1397698"/>
              <a:gd name="connsiteX6" fmla="*/ 3476665 w 5575601"/>
              <a:gd name="connsiteY6" fmla="*/ 1370808 h 1397698"/>
              <a:gd name="connsiteX7" fmla="*/ 1414743 w 5575601"/>
              <a:gd name="connsiteY7" fmla="*/ 1147498 h 1397698"/>
              <a:gd name="connsiteX8" fmla="*/ 0 w 5575601"/>
              <a:gd name="connsiteY8" fmla="*/ 614106 h 1397698"/>
              <a:gd name="connsiteX0" fmla="*/ 0 w 5575601"/>
              <a:gd name="connsiteY0" fmla="*/ 614106 h 1397700"/>
              <a:gd name="connsiteX1" fmla="*/ 1441454 w 5575601"/>
              <a:gd name="connsiteY1" fmla="*/ 1080480 h 1397700"/>
              <a:gd name="connsiteX2" fmla="*/ 3507376 w 5575601"/>
              <a:gd name="connsiteY2" fmla="*/ 1107350 h 1397700"/>
              <a:gd name="connsiteX3" fmla="*/ 5374946 w 5575601"/>
              <a:gd name="connsiteY3" fmla="*/ 91235 h 1397700"/>
              <a:gd name="connsiteX4" fmla="*/ 5427636 w 5575601"/>
              <a:gd name="connsiteY4" fmla="*/ 102323 h 1397700"/>
              <a:gd name="connsiteX5" fmla="*/ 5447376 w 5575601"/>
              <a:gd name="connsiteY5" fmla="*/ 554692 h 1397700"/>
              <a:gd name="connsiteX6" fmla="*/ 3476665 w 5575601"/>
              <a:gd name="connsiteY6" fmla="*/ 1370808 h 1397700"/>
              <a:gd name="connsiteX7" fmla="*/ 1414743 w 5575601"/>
              <a:gd name="connsiteY7" fmla="*/ 1147498 h 1397700"/>
              <a:gd name="connsiteX8" fmla="*/ 0 w 5575601"/>
              <a:gd name="connsiteY8" fmla="*/ 614106 h 1397700"/>
              <a:gd name="connsiteX0" fmla="*/ 0 w 5587341"/>
              <a:gd name="connsiteY0" fmla="*/ 614106 h 1384287"/>
              <a:gd name="connsiteX1" fmla="*/ 1441454 w 5587341"/>
              <a:gd name="connsiteY1" fmla="*/ 1080480 h 1384287"/>
              <a:gd name="connsiteX2" fmla="*/ 3507376 w 5587341"/>
              <a:gd name="connsiteY2" fmla="*/ 1107350 h 1384287"/>
              <a:gd name="connsiteX3" fmla="*/ 5374946 w 5587341"/>
              <a:gd name="connsiteY3" fmla="*/ 91235 h 1384287"/>
              <a:gd name="connsiteX4" fmla="*/ 5427636 w 5587341"/>
              <a:gd name="connsiteY4" fmla="*/ 102323 h 1384287"/>
              <a:gd name="connsiteX5" fmla="*/ 5447376 w 5587341"/>
              <a:gd name="connsiteY5" fmla="*/ 554692 h 1384287"/>
              <a:gd name="connsiteX6" fmla="*/ 3505929 w 5587341"/>
              <a:gd name="connsiteY6" fmla="*/ 1356176 h 1384287"/>
              <a:gd name="connsiteX7" fmla="*/ 1414743 w 5587341"/>
              <a:gd name="connsiteY7" fmla="*/ 1147498 h 1384287"/>
              <a:gd name="connsiteX8" fmla="*/ 0 w 5587341"/>
              <a:gd name="connsiteY8" fmla="*/ 614106 h 1384287"/>
              <a:gd name="connsiteX0" fmla="*/ 0 w 5587339"/>
              <a:gd name="connsiteY0" fmla="*/ 614106 h 1383141"/>
              <a:gd name="connsiteX1" fmla="*/ 1441454 w 5587339"/>
              <a:gd name="connsiteY1" fmla="*/ 1080480 h 1383141"/>
              <a:gd name="connsiteX2" fmla="*/ 3507376 w 5587339"/>
              <a:gd name="connsiteY2" fmla="*/ 1107350 h 1383141"/>
              <a:gd name="connsiteX3" fmla="*/ 5374946 w 5587339"/>
              <a:gd name="connsiteY3" fmla="*/ 91235 h 1383141"/>
              <a:gd name="connsiteX4" fmla="*/ 5427636 w 5587339"/>
              <a:gd name="connsiteY4" fmla="*/ 102323 h 1383141"/>
              <a:gd name="connsiteX5" fmla="*/ 5447376 w 5587339"/>
              <a:gd name="connsiteY5" fmla="*/ 554692 h 1383141"/>
              <a:gd name="connsiteX6" fmla="*/ 3505929 w 5587339"/>
              <a:gd name="connsiteY6" fmla="*/ 1356176 h 1383141"/>
              <a:gd name="connsiteX7" fmla="*/ 1414743 w 5587339"/>
              <a:gd name="connsiteY7" fmla="*/ 1147498 h 1383141"/>
              <a:gd name="connsiteX8" fmla="*/ 0 w 5587339"/>
              <a:gd name="connsiteY8" fmla="*/ 614106 h 1383141"/>
              <a:gd name="connsiteX0" fmla="*/ 0 w 5587341"/>
              <a:gd name="connsiteY0" fmla="*/ 614106 h 1394558"/>
              <a:gd name="connsiteX1" fmla="*/ 1441454 w 5587341"/>
              <a:gd name="connsiteY1" fmla="*/ 1080480 h 1394558"/>
              <a:gd name="connsiteX2" fmla="*/ 3507376 w 5587341"/>
              <a:gd name="connsiteY2" fmla="*/ 1107350 h 1394558"/>
              <a:gd name="connsiteX3" fmla="*/ 5374946 w 5587341"/>
              <a:gd name="connsiteY3" fmla="*/ 91235 h 1394558"/>
              <a:gd name="connsiteX4" fmla="*/ 5427636 w 5587341"/>
              <a:gd name="connsiteY4" fmla="*/ 102323 h 1394558"/>
              <a:gd name="connsiteX5" fmla="*/ 5447376 w 5587341"/>
              <a:gd name="connsiteY5" fmla="*/ 554692 h 1394558"/>
              <a:gd name="connsiteX6" fmla="*/ 3505929 w 5587341"/>
              <a:gd name="connsiteY6" fmla="*/ 1356176 h 1394558"/>
              <a:gd name="connsiteX7" fmla="*/ 1414743 w 5587341"/>
              <a:gd name="connsiteY7" fmla="*/ 1147498 h 1394558"/>
              <a:gd name="connsiteX8" fmla="*/ 0 w 5587341"/>
              <a:gd name="connsiteY8" fmla="*/ 614106 h 1394558"/>
              <a:gd name="connsiteX0" fmla="*/ 0 w 5587339"/>
              <a:gd name="connsiteY0" fmla="*/ 614106 h 1391086"/>
              <a:gd name="connsiteX1" fmla="*/ 1441454 w 5587339"/>
              <a:gd name="connsiteY1" fmla="*/ 1080480 h 1391086"/>
              <a:gd name="connsiteX2" fmla="*/ 3507376 w 5587339"/>
              <a:gd name="connsiteY2" fmla="*/ 1107350 h 1391086"/>
              <a:gd name="connsiteX3" fmla="*/ 5374946 w 5587339"/>
              <a:gd name="connsiteY3" fmla="*/ 91235 h 1391086"/>
              <a:gd name="connsiteX4" fmla="*/ 5427636 w 5587339"/>
              <a:gd name="connsiteY4" fmla="*/ 102323 h 1391086"/>
              <a:gd name="connsiteX5" fmla="*/ 5447376 w 5587339"/>
              <a:gd name="connsiteY5" fmla="*/ 554692 h 1391086"/>
              <a:gd name="connsiteX6" fmla="*/ 3505929 w 5587339"/>
              <a:gd name="connsiteY6" fmla="*/ 1356176 h 1391086"/>
              <a:gd name="connsiteX7" fmla="*/ 1444008 w 5587339"/>
              <a:gd name="connsiteY7" fmla="*/ 1184079 h 1391086"/>
              <a:gd name="connsiteX8" fmla="*/ 0 w 5587339"/>
              <a:gd name="connsiteY8" fmla="*/ 614106 h 1391086"/>
              <a:gd name="connsiteX0" fmla="*/ 0 w 5581283"/>
              <a:gd name="connsiteY0" fmla="*/ 614106 h 1391086"/>
              <a:gd name="connsiteX1" fmla="*/ 1441454 w 5581283"/>
              <a:gd name="connsiteY1" fmla="*/ 1080480 h 1391086"/>
              <a:gd name="connsiteX2" fmla="*/ 3507376 w 5581283"/>
              <a:gd name="connsiteY2" fmla="*/ 1107350 h 1391086"/>
              <a:gd name="connsiteX3" fmla="*/ 5374946 w 5581283"/>
              <a:gd name="connsiteY3" fmla="*/ 91235 h 1391086"/>
              <a:gd name="connsiteX4" fmla="*/ 5427636 w 5581283"/>
              <a:gd name="connsiteY4" fmla="*/ 102323 h 1391086"/>
              <a:gd name="connsiteX5" fmla="*/ 5447376 w 5581283"/>
              <a:gd name="connsiteY5" fmla="*/ 554692 h 1391086"/>
              <a:gd name="connsiteX6" fmla="*/ 3505929 w 5581283"/>
              <a:gd name="connsiteY6" fmla="*/ 1356176 h 1391086"/>
              <a:gd name="connsiteX7" fmla="*/ 1444008 w 5581283"/>
              <a:gd name="connsiteY7" fmla="*/ 1184079 h 1391086"/>
              <a:gd name="connsiteX8" fmla="*/ 0 w 5581283"/>
              <a:gd name="connsiteY8" fmla="*/ 614106 h 1391086"/>
              <a:gd name="connsiteX0" fmla="*/ 0 w 5581285"/>
              <a:gd name="connsiteY0" fmla="*/ 614106 h 1391086"/>
              <a:gd name="connsiteX1" fmla="*/ 1441454 w 5581285"/>
              <a:gd name="connsiteY1" fmla="*/ 1080480 h 1391086"/>
              <a:gd name="connsiteX2" fmla="*/ 3507376 w 5581285"/>
              <a:gd name="connsiteY2" fmla="*/ 1107350 h 1391086"/>
              <a:gd name="connsiteX3" fmla="*/ 5374946 w 5581285"/>
              <a:gd name="connsiteY3" fmla="*/ 91235 h 1391086"/>
              <a:gd name="connsiteX4" fmla="*/ 5427636 w 5581285"/>
              <a:gd name="connsiteY4" fmla="*/ 102323 h 1391086"/>
              <a:gd name="connsiteX5" fmla="*/ 5447376 w 5581285"/>
              <a:gd name="connsiteY5" fmla="*/ 554692 h 1391086"/>
              <a:gd name="connsiteX6" fmla="*/ 3505929 w 5581285"/>
              <a:gd name="connsiteY6" fmla="*/ 1356176 h 1391086"/>
              <a:gd name="connsiteX7" fmla="*/ 1422060 w 5581285"/>
              <a:gd name="connsiteY7" fmla="*/ 1184079 h 1391086"/>
              <a:gd name="connsiteX8" fmla="*/ 0 w 5581285"/>
              <a:gd name="connsiteY8" fmla="*/ 614106 h 1391086"/>
              <a:gd name="connsiteX0" fmla="*/ 0 w 5581283"/>
              <a:gd name="connsiteY0" fmla="*/ 614106 h 1391777"/>
              <a:gd name="connsiteX1" fmla="*/ 1441454 w 5581283"/>
              <a:gd name="connsiteY1" fmla="*/ 1080480 h 1391777"/>
              <a:gd name="connsiteX2" fmla="*/ 3507376 w 5581283"/>
              <a:gd name="connsiteY2" fmla="*/ 1107350 h 1391777"/>
              <a:gd name="connsiteX3" fmla="*/ 5374946 w 5581283"/>
              <a:gd name="connsiteY3" fmla="*/ 91235 h 1391777"/>
              <a:gd name="connsiteX4" fmla="*/ 5427636 w 5581283"/>
              <a:gd name="connsiteY4" fmla="*/ 102323 h 1391777"/>
              <a:gd name="connsiteX5" fmla="*/ 5447376 w 5581283"/>
              <a:gd name="connsiteY5" fmla="*/ 554692 h 1391777"/>
              <a:gd name="connsiteX6" fmla="*/ 3505929 w 5581283"/>
              <a:gd name="connsiteY6" fmla="*/ 1356176 h 1391777"/>
              <a:gd name="connsiteX7" fmla="*/ 1422060 w 5581283"/>
              <a:gd name="connsiteY7" fmla="*/ 1184079 h 1391777"/>
              <a:gd name="connsiteX8" fmla="*/ 0 w 5581283"/>
              <a:gd name="connsiteY8" fmla="*/ 614106 h 1391777"/>
              <a:gd name="connsiteX0" fmla="*/ 0 w 5581285"/>
              <a:gd name="connsiteY0" fmla="*/ 614106 h 1392020"/>
              <a:gd name="connsiteX1" fmla="*/ 1441454 w 5581285"/>
              <a:gd name="connsiteY1" fmla="*/ 1080480 h 1392020"/>
              <a:gd name="connsiteX2" fmla="*/ 3507376 w 5581285"/>
              <a:gd name="connsiteY2" fmla="*/ 1107350 h 1392020"/>
              <a:gd name="connsiteX3" fmla="*/ 5374946 w 5581285"/>
              <a:gd name="connsiteY3" fmla="*/ 91235 h 1392020"/>
              <a:gd name="connsiteX4" fmla="*/ 5427636 w 5581285"/>
              <a:gd name="connsiteY4" fmla="*/ 102323 h 1392020"/>
              <a:gd name="connsiteX5" fmla="*/ 5447376 w 5581285"/>
              <a:gd name="connsiteY5" fmla="*/ 554692 h 1392020"/>
              <a:gd name="connsiteX6" fmla="*/ 3505929 w 5581285"/>
              <a:gd name="connsiteY6" fmla="*/ 1356176 h 1392020"/>
              <a:gd name="connsiteX7" fmla="*/ 1422060 w 5581285"/>
              <a:gd name="connsiteY7" fmla="*/ 1184079 h 1392020"/>
              <a:gd name="connsiteX8" fmla="*/ 0 w 5581285"/>
              <a:gd name="connsiteY8" fmla="*/ 614106 h 1392020"/>
              <a:gd name="connsiteX0" fmla="*/ 0 w 5478857"/>
              <a:gd name="connsiteY0" fmla="*/ 643370 h 1390482"/>
              <a:gd name="connsiteX1" fmla="*/ 1339027 w 5478857"/>
              <a:gd name="connsiteY1" fmla="*/ 1080480 h 1390482"/>
              <a:gd name="connsiteX2" fmla="*/ 3404949 w 5478857"/>
              <a:gd name="connsiteY2" fmla="*/ 1107350 h 1390482"/>
              <a:gd name="connsiteX3" fmla="*/ 5272519 w 5478857"/>
              <a:gd name="connsiteY3" fmla="*/ 91235 h 1390482"/>
              <a:gd name="connsiteX4" fmla="*/ 5325209 w 5478857"/>
              <a:gd name="connsiteY4" fmla="*/ 102323 h 1390482"/>
              <a:gd name="connsiteX5" fmla="*/ 5344949 w 5478857"/>
              <a:gd name="connsiteY5" fmla="*/ 554692 h 1390482"/>
              <a:gd name="connsiteX6" fmla="*/ 3403502 w 5478857"/>
              <a:gd name="connsiteY6" fmla="*/ 1356176 h 1390482"/>
              <a:gd name="connsiteX7" fmla="*/ 1319633 w 5478857"/>
              <a:gd name="connsiteY7" fmla="*/ 1184079 h 1390482"/>
              <a:gd name="connsiteX8" fmla="*/ 0 w 5478857"/>
              <a:gd name="connsiteY8" fmla="*/ 643370 h 1390482"/>
              <a:gd name="connsiteX0" fmla="*/ 0 w 5478857"/>
              <a:gd name="connsiteY0" fmla="*/ 643370 h 1390484"/>
              <a:gd name="connsiteX1" fmla="*/ 1339027 w 5478857"/>
              <a:gd name="connsiteY1" fmla="*/ 1080480 h 1390484"/>
              <a:gd name="connsiteX2" fmla="*/ 3404949 w 5478857"/>
              <a:gd name="connsiteY2" fmla="*/ 1107350 h 1390484"/>
              <a:gd name="connsiteX3" fmla="*/ 5272519 w 5478857"/>
              <a:gd name="connsiteY3" fmla="*/ 91235 h 1390484"/>
              <a:gd name="connsiteX4" fmla="*/ 5325209 w 5478857"/>
              <a:gd name="connsiteY4" fmla="*/ 102323 h 1390484"/>
              <a:gd name="connsiteX5" fmla="*/ 5344949 w 5478857"/>
              <a:gd name="connsiteY5" fmla="*/ 554692 h 1390484"/>
              <a:gd name="connsiteX6" fmla="*/ 3403502 w 5478857"/>
              <a:gd name="connsiteY6" fmla="*/ 1356176 h 1390484"/>
              <a:gd name="connsiteX7" fmla="*/ 1319633 w 5478857"/>
              <a:gd name="connsiteY7" fmla="*/ 1184079 h 1390484"/>
              <a:gd name="connsiteX8" fmla="*/ 0 w 5478857"/>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90484"/>
              <a:gd name="connsiteX1" fmla="*/ 1251233 w 5391063"/>
              <a:gd name="connsiteY1" fmla="*/ 1080480 h 1390484"/>
              <a:gd name="connsiteX2" fmla="*/ 3317155 w 5391063"/>
              <a:gd name="connsiteY2" fmla="*/ 1107350 h 1390484"/>
              <a:gd name="connsiteX3" fmla="*/ 5184725 w 5391063"/>
              <a:gd name="connsiteY3" fmla="*/ 91235 h 1390484"/>
              <a:gd name="connsiteX4" fmla="*/ 5237415 w 5391063"/>
              <a:gd name="connsiteY4" fmla="*/ 102323 h 1390484"/>
              <a:gd name="connsiteX5" fmla="*/ 5257155 w 5391063"/>
              <a:gd name="connsiteY5" fmla="*/ 554692 h 1390484"/>
              <a:gd name="connsiteX6" fmla="*/ 3315708 w 5391063"/>
              <a:gd name="connsiteY6" fmla="*/ 1356176 h 1390484"/>
              <a:gd name="connsiteX7" fmla="*/ 1231839 w 5391063"/>
              <a:gd name="connsiteY7" fmla="*/ 1184079 h 1390484"/>
              <a:gd name="connsiteX8" fmla="*/ 0 w 5391063"/>
              <a:gd name="connsiteY8" fmla="*/ 643370 h 1390484"/>
              <a:gd name="connsiteX0" fmla="*/ 0 w 5391063"/>
              <a:gd name="connsiteY0" fmla="*/ 643370 h 1390482"/>
              <a:gd name="connsiteX1" fmla="*/ 1251233 w 5391063"/>
              <a:gd name="connsiteY1" fmla="*/ 1080480 h 1390482"/>
              <a:gd name="connsiteX2" fmla="*/ 3317155 w 5391063"/>
              <a:gd name="connsiteY2" fmla="*/ 1107350 h 1390482"/>
              <a:gd name="connsiteX3" fmla="*/ 5184725 w 5391063"/>
              <a:gd name="connsiteY3" fmla="*/ 91235 h 1390482"/>
              <a:gd name="connsiteX4" fmla="*/ 5237415 w 5391063"/>
              <a:gd name="connsiteY4" fmla="*/ 102323 h 1390482"/>
              <a:gd name="connsiteX5" fmla="*/ 5257155 w 5391063"/>
              <a:gd name="connsiteY5" fmla="*/ 554692 h 1390482"/>
              <a:gd name="connsiteX6" fmla="*/ 3315708 w 5391063"/>
              <a:gd name="connsiteY6" fmla="*/ 1356176 h 1390482"/>
              <a:gd name="connsiteX7" fmla="*/ 1231839 w 5391063"/>
              <a:gd name="connsiteY7" fmla="*/ 1184079 h 1390482"/>
              <a:gd name="connsiteX8" fmla="*/ 0 w 5391063"/>
              <a:gd name="connsiteY8" fmla="*/ 643370 h 1390482"/>
              <a:gd name="connsiteX0" fmla="*/ 0 w 5391063"/>
              <a:gd name="connsiteY0" fmla="*/ 643370 h 1389096"/>
              <a:gd name="connsiteX1" fmla="*/ 1251233 w 5391063"/>
              <a:gd name="connsiteY1" fmla="*/ 1080480 h 1389096"/>
              <a:gd name="connsiteX2" fmla="*/ 3317155 w 5391063"/>
              <a:gd name="connsiteY2" fmla="*/ 1107350 h 1389096"/>
              <a:gd name="connsiteX3" fmla="*/ 5184725 w 5391063"/>
              <a:gd name="connsiteY3" fmla="*/ 91235 h 1389096"/>
              <a:gd name="connsiteX4" fmla="*/ 5237415 w 5391063"/>
              <a:gd name="connsiteY4" fmla="*/ 102323 h 1389096"/>
              <a:gd name="connsiteX5" fmla="*/ 5257155 w 5391063"/>
              <a:gd name="connsiteY5" fmla="*/ 554692 h 1389096"/>
              <a:gd name="connsiteX6" fmla="*/ 3315708 w 5391063"/>
              <a:gd name="connsiteY6" fmla="*/ 1356176 h 1389096"/>
              <a:gd name="connsiteX7" fmla="*/ 1231839 w 5391063"/>
              <a:gd name="connsiteY7" fmla="*/ 1184079 h 1389096"/>
              <a:gd name="connsiteX8" fmla="*/ 0 w 5391063"/>
              <a:gd name="connsiteY8" fmla="*/ 643370 h 1389096"/>
              <a:gd name="connsiteX0" fmla="*/ 0 w 5391063"/>
              <a:gd name="connsiteY0" fmla="*/ 643370 h 1393036"/>
              <a:gd name="connsiteX1" fmla="*/ 1251233 w 5391063"/>
              <a:gd name="connsiteY1" fmla="*/ 1080480 h 1393036"/>
              <a:gd name="connsiteX2" fmla="*/ 3317155 w 5391063"/>
              <a:gd name="connsiteY2" fmla="*/ 1107350 h 1393036"/>
              <a:gd name="connsiteX3" fmla="*/ 5184725 w 5391063"/>
              <a:gd name="connsiteY3" fmla="*/ 91235 h 1393036"/>
              <a:gd name="connsiteX4" fmla="*/ 5237415 w 5391063"/>
              <a:gd name="connsiteY4" fmla="*/ 102323 h 1393036"/>
              <a:gd name="connsiteX5" fmla="*/ 5257155 w 5391063"/>
              <a:gd name="connsiteY5" fmla="*/ 554692 h 1393036"/>
              <a:gd name="connsiteX6" fmla="*/ 3315708 w 5391063"/>
              <a:gd name="connsiteY6" fmla="*/ 1356176 h 1393036"/>
              <a:gd name="connsiteX7" fmla="*/ 1231839 w 5391063"/>
              <a:gd name="connsiteY7" fmla="*/ 1184079 h 1393036"/>
              <a:gd name="connsiteX8" fmla="*/ 0 w 5391063"/>
              <a:gd name="connsiteY8" fmla="*/ 643370 h 1393036"/>
              <a:gd name="connsiteX0" fmla="*/ 0 w 5391063"/>
              <a:gd name="connsiteY0" fmla="*/ 643370 h 1388484"/>
              <a:gd name="connsiteX1" fmla="*/ 1251233 w 5391063"/>
              <a:gd name="connsiteY1" fmla="*/ 1080480 h 1388484"/>
              <a:gd name="connsiteX2" fmla="*/ 3317155 w 5391063"/>
              <a:gd name="connsiteY2" fmla="*/ 1107350 h 1388484"/>
              <a:gd name="connsiteX3" fmla="*/ 5184725 w 5391063"/>
              <a:gd name="connsiteY3" fmla="*/ 91235 h 1388484"/>
              <a:gd name="connsiteX4" fmla="*/ 5237415 w 5391063"/>
              <a:gd name="connsiteY4" fmla="*/ 102323 h 1388484"/>
              <a:gd name="connsiteX5" fmla="*/ 5257155 w 5391063"/>
              <a:gd name="connsiteY5" fmla="*/ 554692 h 1388484"/>
              <a:gd name="connsiteX6" fmla="*/ 3315708 w 5391063"/>
              <a:gd name="connsiteY6" fmla="*/ 1356176 h 1388484"/>
              <a:gd name="connsiteX7" fmla="*/ 1231839 w 5391063"/>
              <a:gd name="connsiteY7" fmla="*/ 1162132 h 1388484"/>
              <a:gd name="connsiteX8" fmla="*/ 0 w 5391063"/>
              <a:gd name="connsiteY8" fmla="*/ 643370 h 1388484"/>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91452"/>
              <a:gd name="connsiteX1" fmla="*/ 1251233 w 5391063"/>
              <a:gd name="connsiteY1" fmla="*/ 1080480 h 1391452"/>
              <a:gd name="connsiteX2" fmla="*/ 3317155 w 5391063"/>
              <a:gd name="connsiteY2" fmla="*/ 1107350 h 1391452"/>
              <a:gd name="connsiteX3" fmla="*/ 5184725 w 5391063"/>
              <a:gd name="connsiteY3" fmla="*/ 91235 h 1391452"/>
              <a:gd name="connsiteX4" fmla="*/ 5237415 w 5391063"/>
              <a:gd name="connsiteY4" fmla="*/ 102323 h 1391452"/>
              <a:gd name="connsiteX5" fmla="*/ 5257155 w 5391063"/>
              <a:gd name="connsiteY5" fmla="*/ 554692 h 1391452"/>
              <a:gd name="connsiteX6" fmla="*/ 3315708 w 5391063"/>
              <a:gd name="connsiteY6" fmla="*/ 1356176 h 1391452"/>
              <a:gd name="connsiteX7" fmla="*/ 1239154 w 5391063"/>
              <a:gd name="connsiteY7" fmla="*/ 1176764 h 1391452"/>
              <a:gd name="connsiteX8" fmla="*/ 0 w 5391063"/>
              <a:gd name="connsiteY8" fmla="*/ 643370 h 1391452"/>
              <a:gd name="connsiteX0" fmla="*/ 0 w 5391063"/>
              <a:gd name="connsiteY0" fmla="*/ 643370 h 1388430"/>
              <a:gd name="connsiteX1" fmla="*/ 1251233 w 5391063"/>
              <a:gd name="connsiteY1" fmla="*/ 1080480 h 1388430"/>
              <a:gd name="connsiteX2" fmla="*/ 3317155 w 5391063"/>
              <a:gd name="connsiteY2" fmla="*/ 1107350 h 1388430"/>
              <a:gd name="connsiteX3" fmla="*/ 5184725 w 5391063"/>
              <a:gd name="connsiteY3" fmla="*/ 91235 h 1388430"/>
              <a:gd name="connsiteX4" fmla="*/ 5237415 w 5391063"/>
              <a:gd name="connsiteY4" fmla="*/ 102323 h 1388430"/>
              <a:gd name="connsiteX5" fmla="*/ 5257155 w 5391063"/>
              <a:gd name="connsiteY5" fmla="*/ 554692 h 1388430"/>
              <a:gd name="connsiteX6" fmla="*/ 3315708 w 5391063"/>
              <a:gd name="connsiteY6" fmla="*/ 1356176 h 1388430"/>
              <a:gd name="connsiteX7" fmla="*/ 1239154 w 5391063"/>
              <a:gd name="connsiteY7" fmla="*/ 1176764 h 1388430"/>
              <a:gd name="connsiteX8" fmla="*/ 0 w 5391063"/>
              <a:gd name="connsiteY8" fmla="*/ 643370 h 1388430"/>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9367"/>
              <a:gd name="connsiteX1" fmla="*/ 1251233 w 5391063"/>
              <a:gd name="connsiteY1" fmla="*/ 1080480 h 1389367"/>
              <a:gd name="connsiteX2" fmla="*/ 3317155 w 5391063"/>
              <a:gd name="connsiteY2" fmla="*/ 1107350 h 1389367"/>
              <a:gd name="connsiteX3" fmla="*/ 5184725 w 5391063"/>
              <a:gd name="connsiteY3" fmla="*/ 91235 h 1389367"/>
              <a:gd name="connsiteX4" fmla="*/ 5237415 w 5391063"/>
              <a:gd name="connsiteY4" fmla="*/ 102323 h 1389367"/>
              <a:gd name="connsiteX5" fmla="*/ 5257155 w 5391063"/>
              <a:gd name="connsiteY5" fmla="*/ 554692 h 1389367"/>
              <a:gd name="connsiteX6" fmla="*/ 3315708 w 5391063"/>
              <a:gd name="connsiteY6" fmla="*/ 1356176 h 1389367"/>
              <a:gd name="connsiteX7" fmla="*/ 1239154 w 5391063"/>
              <a:gd name="connsiteY7" fmla="*/ 1176764 h 1389367"/>
              <a:gd name="connsiteX8" fmla="*/ 0 w 5391063"/>
              <a:gd name="connsiteY8" fmla="*/ 643370 h 1389367"/>
              <a:gd name="connsiteX0" fmla="*/ 0 w 5391063"/>
              <a:gd name="connsiteY0" fmla="*/ 643370 h 1386677"/>
              <a:gd name="connsiteX1" fmla="*/ 1251233 w 5391063"/>
              <a:gd name="connsiteY1" fmla="*/ 1080480 h 1386677"/>
              <a:gd name="connsiteX2" fmla="*/ 3317155 w 5391063"/>
              <a:gd name="connsiteY2" fmla="*/ 1107350 h 1386677"/>
              <a:gd name="connsiteX3" fmla="*/ 5184725 w 5391063"/>
              <a:gd name="connsiteY3" fmla="*/ 91235 h 1386677"/>
              <a:gd name="connsiteX4" fmla="*/ 5237415 w 5391063"/>
              <a:gd name="connsiteY4" fmla="*/ 102323 h 1386677"/>
              <a:gd name="connsiteX5" fmla="*/ 5257155 w 5391063"/>
              <a:gd name="connsiteY5" fmla="*/ 554692 h 1386677"/>
              <a:gd name="connsiteX6" fmla="*/ 3315708 w 5391063"/>
              <a:gd name="connsiteY6" fmla="*/ 1356176 h 1386677"/>
              <a:gd name="connsiteX7" fmla="*/ 1239154 w 5391063"/>
              <a:gd name="connsiteY7" fmla="*/ 1176764 h 1386677"/>
              <a:gd name="connsiteX8" fmla="*/ 0 w 5391063"/>
              <a:gd name="connsiteY8" fmla="*/ 643370 h 1386677"/>
              <a:gd name="connsiteX0" fmla="*/ 0 w 5391063"/>
              <a:gd name="connsiteY0" fmla="*/ 643370 h 1388717"/>
              <a:gd name="connsiteX1" fmla="*/ 1251233 w 5391063"/>
              <a:gd name="connsiteY1" fmla="*/ 1080480 h 1388717"/>
              <a:gd name="connsiteX2" fmla="*/ 3317155 w 5391063"/>
              <a:gd name="connsiteY2" fmla="*/ 1107350 h 1388717"/>
              <a:gd name="connsiteX3" fmla="*/ 5184725 w 5391063"/>
              <a:gd name="connsiteY3" fmla="*/ 91235 h 1388717"/>
              <a:gd name="connsiteX4" fmla="*/ 5237415 w 5391063"/>
              <a:gd name="connsiteY4" fmla="*/ 102323 h 1388717"/>
              <a:gd name="connsiteX5" fmla="*/ 5257155 w 5391063"/>
              <a:gd name="connsiteY5" fmla="*/ 554692 h 1388717"/>
              <a:gd name="connsiteX6" fmla="*/ 3315708 w 5391063"/>
              <a:gd name="connsiteY6" fmla="*/ 1356176 h 1388717"/>
              <a:gd name="connsiteX7" fmla="*/ 1239154 w 5391063"/>
              <a:gd name="connsiteY7" fmla="*/ 1176764 h 1388717"/>
              <a:gd name="connsiteX8" fmla="*/ 0 w 5391063"/>
              <a:gd name="connsiteY8" fmla="*/ 643370 h 1388717"/>
              <a:gd name="connsiteX0" fmla="*/ 0 w 5396836"/>
              <a:gd name="connsiteY0" fmla="*/ 644773 h 1389064"/>
              <a:gd name="connsiteX1" fmla="*/ 1251233 w 5396836"/>
              <a:gd name="connsiteY1" fmla="*/ 1081883 h 1389064"/>
              <a:gd name="connsiteX2" fmla="*/ 3317155 w 5396836"/>
              <a:gd name="connsiteY2" fmla="*/ 1108753 h 1389064"/>
              <a:gd name="connsiteX3" fmla="*/ 5184725 w 5396836"/>
              <a:gd name="connsiteY3" fmla="*/ 92638 h 1389064"/>
              <a:gd name="connsiteX4" fmla="*/ 5237415 w 5396836"/>
              <a:gd name="connsiteY4" fmla="*/ 103726 h 1389064"/>
              <a:gd name="connsiteX5" fmla="*/ 5264472 w 5396836"/>
              <a:gd name="connsiteY5" fmla="*/ 585360 h 1389064"/>
              <a:gd name="connsiteX6" fmla="*/ 3315708 w 5396836"/>
              <a:gd name="connsiteY6" fmla="*/ 1357579 h 1389064"/>
              <a:gd name="connsiteX7" fmla="*/ 1239154 w 5396836"/>
              <a:gd name="connsiteY7" fmla="*/ 1178167 h 1389064"/>
              <a:gd name="connsiteX8" fmla="*/ 0 w 5396836"/>
              <a:gd name="connsiteY8" fmla="*/ 644773 h 1389064"/>
              <a:gd name="connsiteX0" fmla="*/ 0 w 5491317"/>
              <a:gd name="connsiteY0" fmla="*/ 611414 h 1355705"/>
              <a:gd name="connsiteX1" fmla="*/ 1251233 w 5491317"/>
              <a:gd name="connsiteY1" fmla="*/ 1048524 h 1355705"/>
              <a:gd name="connsiteX2" fmla="*/ 3317155 w 5491317"/>
              <a:gd name="connsiteY2" fmla="*/ 1075394 h 1355705"/>
              <a:gd name="connsiteX3" fmla="*/ 5184725 w 5491317"/>
              <a:gd name="connsiteY3" fmla="*/ 59279 h 1355705"/>
              <a:gd name="connsiteX4" fmla="*/ 5442268 w 5491317"/>
              <a:gd name="connsiteY4" fmla="*/ 209375 h 1355705"/>
              <a:gd name="connsiteX5" fmla="*/ 5264472 w 5491317"/>
              <a:gd name="connsiteY5" fmla="*/ 552001 h 1355705"/>
              <a:gd name="connsiteX6" fmla="*/ 3315708 w 5491317"/>
              <a:gd name="connsiteY6" fmla="*/ 1324220 h 1355705"/>
              <a:gd name="connsiteX7" fmla="*/ 1239154 w 5491317"/>
              <a:gd name="connsiteY7" fmla="*/ 1144808 h 1355705"/>
              <a:gd name="connsiteX8" fmla="*/ 0 w 5491317"/>
              <a:gd name="connsiteY8" fmla="*/ 611414 h 1355705"/>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390"/>
              <a:gd name="connsiteX1" fmla="*/ 1251233 w 5490852"/>
              <a:gd name="connsiteY1" fmla="*/ 1042209 h 1349390"/>
              <a:gd name="connsiteX2" fmla="*/ 3317155 w 5490852"/>
              <a:gd name="connsiteY2" fmla="*/ 1069079 h 1349390"/>
              <a:gd name="connsiteX3" fmla="*/ 5192040 w 5490852"/>
              <a:gd name="connsiteY3" fmla="*/ 60281 h 1349390"/>
              <a:gd name="connsiteX4" fmla="*/ 5442268 w 5490852"/>
              <a:gd name="connsiteY4" fmla="*/ 203060 h 1349390"/>
              <a:gd name="connsiteX5" fmla="*/ 5264472 w 5490852"/>
              <a:gd name="connsiteY5" fmla="*/ 545686 h 1349390"/>
              <a:gd name="connsiteX6" fmla="*/ 3315708 w 5490852"/>
              <a:gd name="connsiteY6" fmla="*/ 1317905 h 1349390"/>
              <a:gd name="connsiteX7" fmla="*/ 1239154 w 5490852"/>
              <a:gd name="connsiteY7" fmla="*/ 1138493 h 1349390"/>
              <a:gd name="connsiteX8" fmla="*/ 0 w 5490852"/>
              <a:gd name="connsiteY8" fmla="*/ 605099 h 1349390"/>
              <a:gd name="connsiteX0" fmla="*/ 0 w 5490852"/>
              <a:gd name="connsiteY0" fmla="*/ 605099 h 1349235"/>
              <a:gd name="connsiteX1" fmla="*/ 1251233 w 5490852"/>
              <a:gd name="connsiteY1" fmla="*/ 1042209 h 1349235"/>
              <a:gd name="connsiteX2" fmla="*/ 3317155 w 5490852"/>
              <a:gd name="connsiteY2" fmla="*/ 1069079 h 1349235"/>
              <a:gd name="connsiteX3" fmla="*/ 5192040 w 5490852"/>
              <a:gd name="connsiteY3" fmla="*/ 60281 h 1349235"/>
              <a:gd name="connsiteX4" fmla="*/ 5442268 w 5490852"/>
              <a:gd name="connsiteY4" fmla="*/ 203060 h 1349235"/>
              <a:gd name="connsiteX5" fmla="*/ 5264472 w 5490852"/>
              <a:gd name="connsiteY5" fmla="*/ 545686 h 1349235"/>
              <a:gd name="connsiteX6" fmla="*/ 3315708 w 5490852"/>
              <a:gd name="connsiteY6" fmla="*/ 1317905 h 1349235"/>
              <a:gd name="connsiteX7" fmla="*/ 1239154 w 5490852"/>
              <a:gd name="connsiteY7" fmla="*/ 1138493 h 1349235"/>
              <a:gd name="connsiteX8" fmla="*/ 0 w 5490852"/>
              <a:gd name="connsiteY8" fmla="*/ 605099 h 1349235"/>
              <a:gd name="connsiteX0" fmla="*/ 0 w 5486876"/>
              <a:gd name="connsiteY0" fmla="*/ 606004 h 1347842"/>
              <a:gd name="connsiteX1" fmla="*/ 1251233 w 5486876"/>
              <a:gd name="connsiteY1" fmla="*/ 1043114 h 1347842"/>
              <a:gd name="connsiteX2" fmla="*/ 3317155 w 5486876"/>
              <a:gd name="connsiteY2" fmla="*/ 1069984 h 1347842"/>
              <a:gd name="connsiteX3" fmla="*/ 5192040 w 5486876"/>
              <a:gd name="connsiteY3" fmla="*/ 61186 h 1347842"/>
              <a:gd name="connsiteX4" fmla="*/ 5442268 w 5486876"/>
              <a:gd name="connsiteY4" fmla="*/ 203965 h 1347842"/>
              <a:gd name="connsiteX5" fmla="*/ 5257155 w 5486876"/>
              <a:gd name="connsiteY5" fmla="*/ 583173 h 1347842"/>
              <a:gd name="connsiteX6" fmla="*/ 3315708 w 5486876"/>
              <a:gd name="connsiteY6" fmla="*/ 1318810 h 1347842"/>
              <a:gd name="connsiteX7" fmla="*/ 1239154 w 5486876"/>
              <a:gd name="connsiteY7" fmla="*/ 1139398 h 1347842"/>
              <a:gd name="connsiteX8" fmla="*/ 0 w 5486876"/>
              <a:gd name="connsiteY8" fmla="*/ 606004 h 1347842"/>
              <a:gd name="connsiteX0" fmla="*/ 0 w 5486504"/>
              <a:gd name="connsiteY0" fmla="*/ 606004 h 1347842"/>
              <a:gd name="connsiteX1" fmla="*/ 1251233 w 5486504"/>
              <a:gd name="connsiteY1" fmla="*/ 1043114 h 1347842"/>
              <a:gd name="connsiteX2" fmla="*/ 3317155 w 5486504"/>
              <a:gd name="connsiteY2" fmla="*/ 1069984 h 1347842"/>
              <a:gd name="connsiteX3" fmla="*/ 5192040 w 5486504"/>
              <a:gd name="connsiteY3" fmla="*/ 61186 h 1347842"/>
              <a:gd name="connsiteX4" fmla="*/ 5442268 w 5486504"/>
              <a:gd name="connsiteY4" fmla="*/ 203965 h 1347842"/>
              <a:gd name="connsiteX5" fmla="*/ 5257155 w 5486504"/>
              <a:gd name="connsiteY5" fmla="*/ 583173 h 1347842"/>
              <a:gd name="connsiteX6" fmla="*/ 3315708 w 5486504"/>
              <a:gd name="connsiteY6" fmla="*/ 1318810 h 1347842"/>
              <a:gd name="connsiteX7" fmla="*/ 1239154 w 5486504"/>
              <a:gd name="connsiteY7" fmla="*/ 1139398 h 1347842"/>
              <a:gd name="connsiteX8" fmla="*/ 0 w 5486504"/>
              <a:gd name="connsiteY8" fmla="*/ 606004 h 1347842"/>
              <a:gd name="connsiteX0" fmla="*/ 0 w 5509807"/>
              <a:gd name="connsiteY0" fmla="*/ 606004 h 1360508"/>
              <a:gd name="connsiteX1" fmla="*/ 1251233 w 5509807"/>
              <a:gd name="connsiteY1" fmla="*/ 1043114 h 1360508"/>
              <a:gd name="connsiteX2" fmla="*/ 3317155 w 5509807"/>
              <a:gd name="connsiteY2" fmla="*/ 1069984 h 1360508"/>
              <a:gd name="connsiteX3" fmla="*/ 5192040 w 5509807"/>
              <a:gd name="connsiteY3" fmla="*/ 61186 h 1360508"/>
              <a:gd name="connsiteX4" fmla="*/ 5442268 w 5509807"/>
              <a:gd name="connsiteY4" fmla="*/ 203965 h 1360508"/>
              <a:gd name="connsiteX5" fmla="*/ 5257155 w 5509807"/>
              <a:gd name="connsiteY5" fmla="*/ 583173 h 1360508"/>
              <a:gd name="connsiteX6" fmla="*/ 2949898 w 5509807"/>
              <a:gd name="connsiteY6" fmla="*/ 1333443 h 1360508"/>
              <a:gd name="connsiteX7" fmla="*/ 1239154 w 5509807"/>
              <a:gd name="connsiteY7" fmla="*/ 1139398 h 1360508"/>
              <a:gd name="connsiteX8" fmla="*/ 0 w 5509807"/>
              <a:gd name="connsiteY8" fmla="*/ 606004 h 1360508"/>
              <a:gd name="connsiteX0" fmla="*/ 0 w 5509805"/>
              <a:gd name="connsiteY0" fmla="*/ 606004 h 1333448"/>
              <a:gd name="connsiteX1" fmla="*/ 1251233 w 5509805"/>
              <a:gd name="connsiteY1" fmla="*/ 1043114 h 1333448"/>
              <a:gd name="connsiteX2" fmla="*/ 3317155 w 5509805"/>
              <a:gd name="connsiteY2" fmla="*/ 1069984 h 1333448"/>
              <a:gd name="connsiteX3" fmla="*/ 5192040 w 5509805"/>
              <a:gd name="connsiteY3" fmla="*/ 61186 h 1333448"/>
              <a:gd name="connsiteX4" fmla="*/ 5442268 w 5509805"/>
              <a:gd name="connsiteY4" fmla="*/ 203965 h 1333448"/>
              <a:gd name="connsiteX5" fmla="*/ 5257155 w 5509805"/>
              <a:gd name="connsiteY5" fmla="*/ 583173 h 1333448"/>
              <a:gd name="connsiteX6" fmla="*/ 2949898 w 5509805"/>
              <a:gd name="connsiteY6" fmla="*/ 1333443 h 1333448"/>
              <a:gd name="connsiteX7" fmla="*/ 1239154 w 5509805"/>
              <a:gd name="connsiteY7" fmla="*/ 1139398 h 1333448"/>
              <a:gd name="connsiteX8" fmla="*/ 0 w 5509805"/>
              <a:gd name="connsiteY8" fmla="*/ 606004 h 1333448"/>
              <a:gd name="connsiteX0" fmla="*/ 0 w 5509807"/>
              <a:gd name="connsiteY0" fmla="*/ 606004 h 1333586"/>
              <a:gd name="connsiteX1" fmla="*/ 1251233 w 5509807"/>
              <a:gd name="connsiteY1" fmla="*/ 1043114 h 1333586"/>
              <a:gd name="connsiteX2" fmla="*/ 3317155 w 5509807"/>
              <a:gd name="connsiteY2" fmla="*/ 1069984 h 1333586"/>
              <a:gd name="connsiteX3" fmla="*/ 5192040 w 5509807"/>
              <a:gd name="connsiteY3" fmla="*/ 61186 h 1333586"/>
              <a:gd name="connsiteX4" fmla="*/ 5442268 w 5509807"/>
              <a:gd name="connsiteY4" fmla="*/ 203965 h 1333586"/>
              <a:gd name="connsiteX5" fmla="*/ 5257155 w 5509807"/>
              <a:gd name="connsiteY5" fmla="*/ 583173 h 1333586"/>
              <a:gd name="connsiteX6" fmla="*/ 2949898 w 5509807"/>
              <a:gd name="connsiteY6" fmla="*/ 1333443 h 1333586"/>
              <a:gd name="connsiteX7" fmla="*/ 1239154 w 5509807"/>
              <a:gd name="connsiteY7" fmla="*/ 1139398 h 1333586"/>
              <a:gd name="connsiteX8" fmla="*/ 0 w 5509807"/>
              <a:gd name="connsiteY8" fmla="*/ 606004 h 1333586"/>
              <a:gd name="connsiteX0" fmla="*/ 0 w 5509805"/>
              <a:gd name="connsiteY0" fmla="*/ 606004 h 1333555"/>
              <a:gd name="connsiteX1" fmla="*/ 1251233 w 5509805"/>
              <a:gd name="connsiteY1" fmla="*/ 1043114 h 1333555"/>
              <a:gd name="connsiteX2" fmla="*/ 3317155 w 5509805"/>
              <a:gd name="connsiteY2" fmla="*/ 1069984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8661 w 5509805"/>
              <a:gd name="connsiteY2" fmla="*/ 1128513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58661 w 5509807"/>
              <a:gd name="connsiteY2" fmla="*/ 1128513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51346 w 5509805"/>
              <a:gd name="connsiteY2" fmla="*/ 1143145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33555"/>
              <a:gd name="connsiteX1" fmla="*/ 1251233 w 5509805"/>
              <a:gd name="connsiteY1" fmla="*/ 1043114 h 1333555"/>
              <a:gd name="connsiteX2" fmla="*/ 2936714 w 5509805"/>
              <a:gd name="connsiteY2" fmla="*/ 1150461 h 1333555"/>
              <a:gd name="connsiteX3" fmla="*/ 5192040 w 5509805"/>
              <a:gd name="connsiteY3" fmla="*/ 61186 h 1333555"/>
              <a:gd name="connsiteX4" fmla="*/ 5442268 w 5509805"/>
              <a:gd name="connsiteY4" fmla="*/ 203965 h 1333555"/>
              <a:gd name="connsiteX5" fmla="*/ 5257155 w 5509805"/>
              <a:gd name="connsiteY5" fmla="*/ 583173 h 1333555"/>
              <a:gd name="connsiteX6" fmla="*/ 2949898 w 5509805"/>
              <a:gd name="connsiteY6" fmla="*/ 1333443 h 1333555"/>
              <a:gd name="connsiteX7" fmla="*/ 1239154 w 5509805"/>
              <a:gd name="connsiteY7" fmla="*/ 1139398 h 1333555"/>
              <a:gd name="connsiteX8" fmla="*/ 0 w 5509805"/>
              <a:gd name="connsiteY8" fmla="*/ 606004 h 1333555"/>
              <a:gd name="connsiteX0" fmla="*/ 0 w 5509807"/>
              <a:gd name="connsiteY0" fmla="*/ 606004 h 1333555"/>
              <a:gd name="connsiteX1" fmla="*/ 1251233 w 5509807"/>
              <a:gd name="connsiteY1" fmla="*/ 1043114 h 1333555"/>
              <a:gd name="connsiteX2" fmla="*/ 2936714 w 5509807"/>
              <a:gd name="connsiteY2" fmla="*/ 1150461 h 1333555"/>
              <a:gd name="connsiteX3" fmla="*/ 5192040 w 5509807"/>
              <a:gd name="connsiteY3" fmla="*/ 61186 h 1333555"/>
              <a:gd name="connsiteX4" fmla="*/ 5442268 w 5509807"/>
              <a:gd name="connsiteY4" fmla="*/ 203965 h 1333555"/>
              <a:gd name="connsiteX5" fmla="*/ 5257155 w 5509807"/>
              <a:gd name="connsiteY5" fmla="*/ 583173 h 1333555"/>
              <a:gd name="connsiteX6" fmla="*/ 2949898 w 5509807"/>
              <a:gd name="connsiteY6" fmla="*/ 1333443 h 1333555"/>
              <a:gd name="connsiteX7" fmla="*/ 1239154 w 5509807"/>
              <a:gd name="connsiteY7" fmla="*/ 1139398 h 1333555"/>
              <a:gd name="connsiteX8" fmla="*/ 0 w 5509807"/>
              <a:gd name="connsiteY8" fmla="*/ 606004 h 1333555"/>
              <a:gd name="connsiteX0" fmla="*/ 0 w 5509805"/>
              <a:gd name="connsiteY0" fmla="*/ 606004 h 1348740"/>
              <a:gd name="connsiteX1" fmla="*/ 1251233 w 5509805"/>
              <a:gd name="connsiteY1" fmla="*/ 1043114 h 1348740"/>
              <a:gd name="connsiteX2" fmla="*/ 2936714 w 5509805"/>
              <a:gd name="connsiteY2" fmla="*/ 1150461 h 1348740"/>
              <a:gd name="connsiteX3" fmla="*/ 5192040 w 5509805"/>
              <a:gd name="connsiteY3" fmla="*/ 61186 h 1348740"/>
              <a:gd name="connsiteX4" fmla="*/ 5442268 w 5509805"/>
              <a:gd name="connsiteY4" fmla="*/ 203965 h 1348740"/>
              <a:gd name="connsiteX5" fmla="*/ 5257155 w 5509805"/>
              <a:gd name="connsiteY5" fmla="*/ 583173 h 1348740"/>
              <a:gd name="connsiteX6" fmla="*/ 2949898 w 5509805"/>
              <a:gd name="connsiteY6" fmla="*/ 1333443 h 1348740"/>
              <a:gd name="connsiteX7" fmla="*/ 1239154 w 5509805"/>
              <a:gd name="connsiteY7" fmla="*/ 1139398 h 1348740"/>
              <a:gd name="connsiteX8" fmla="*/ 0 w 5509805"/>
              <a:gd name="connsiteY8" fmla="*/ 606004 h 1348740"/>
              <a:gd name="connsiteX0" fmla="*/ 0 w 5509807"/>
              <a:gd name="connsiteY0" fmla="*/ 606004 h 1346190"/>
              <a:gd name="connsiteX1" fmla="*/ 1251233 w 5509807"/>
              <a:gd name="connsiteY1" fmla="*/ 1043114 h 1346190"/>
              <a:gd name="connsiteX2" fmla="*/ 2936714 w 5509807"/>
              <a:gd name="connsiteY2" fmla="*/ 1150461 h 1346190"/>
              <a:gd name="connsiteX3" fmla="*/ 5192040 w 5509807"/>
              <a:gd name="connsiteY3" fmla="*/ 61186 h 1346190"/>
              <a:gd name="connsiteX4" fmla="*/ 5442268 w 5509807"/>
              <a:gd name="connsiteY4" fmla="*/ 203965 h 1346190"/>
              <a:gd name="connsiteX5" fmla="*/ 5257155 w 5509807"/>
              <a:gd name="connsiteY5" fmla="*/ 583173 h 1346190"/>
              <a:gd name="connsiteX6" fmla="*/ 2949898 w 5509807"/>
              <a:gd name="connsiteY6" fmla="*/ 1333443 h 1346190"/>
              <a:gd name="connsiteX7" fmla="*/ 1239154 w 5509807"/>
              <a:gd name="connsiteY7" fmla="*/ 1139398 h 1346190"/>
              <a:gd name="connsiteX8" fmla="*/ 0 w 5509807"/>
              <a:gd name="connsiteY8" fmla="*/ 606004 h 1346190"/>
              <a:gd name="connsiteX0" fmla="*/ 0 w 5514153"/>
              <a:gd name="connsiteY0" fmla="*/ 606187 h 1360219"/>
              <a:gd name="connsiteX1" fmla="*/ 1251233 w 5514153"/>
              <a:gd name="connsiteY1" fmla="*/ 1043297 h 1360219"/>
              <a:gd name="connsiteX2" fmla="*/ 2936714 w 5514153"/>
              <a:gd name="connsiteY2" fmla="*/ 1150644 h 1360219"/>
              <a:gd name="connsiteX3" fmla="*/ 5192040 w 5514153"/>
              <a:gd name="connsiteY3" fmla="*/ 61369 h 1360219"/>
              <a:gd name="connsiteX4" fmla="*/ 5442268 w 5514153"/>
              <a:gd name="connsiteY4" fmla="*/ 204148 h 1360219"/>
              <a:gd name="connsiteX5" fmla="*/ 5264473 w 5514153"/>
              <a:gd name="connsiteY5" fmla="*/ 590673 h 1360219"/>
              <a:gd name="connsiteX6" fmla="*/ 2949898 w 5514153"/>
              <a:gd name="connsiteY6" fmla="*/ 1333626 h 1360219"/>
              <a:gd name="connsiteX7" fmla="*/ 1239154 w 5514153"/>
              <a:gd name="connsiteY7" fmla="*/ 1139581 h 1360219"/>
              <a:gd name="connsiteX8" fmla="*/ 0 w 5514153"/>
              <a:gd name="connsiteY8" fmla="*/ 606187 h 1360219"/>
              <a:gd name="connsiteX0" fmla="*/ 0 w 5493983"/>
              <a:gd name="connsiteY0" fmla="*/ 606187 h 1360219"/>
              <a:gd name="connsiteX1" fmla="*/ 1251233 w 5493983"/>
              <a:gd name="connsiteY1" fmla="*/ 1043297 h 1360219"/>
              <a:gd name="connsiteX2" fmla="*/ 2936714 w 5493983"/>
              <a:gd name="connsiteY2" fmla="*/ 1150644 h 1360219"/>
              <a:gd name="connsiteX3" fmla="*/ 5192040 w 5493983"/>
              <a:gd name="connsiteY3" fmla="*/ 61369 h 1360219"/>
              <a:gd name="connsiteX4" fmla="*/ 5442268 w 5493983"/>
              <a:gd name="connsiteY4" fmla="*/ 204148 h 1360219"/>
              <a:gd name="connsiteX5" fmla="*/ 5264473 w 5493983"/>
              <a:gd name="connsiteY5" fmla="*/ 590673 h 1360219"/>
              <a:gd name="connsiteX6" fmla="*/ 2949898 w 5493983"/>
              <a:gd name="connsiteY6" fmla="*/ 1333626 h 1360219"/>
              <a:gd name="connsiteX7" fmla="*/ 1239154 w 5493983"/>
              <a:gd name="connsiteY7" fmla="*/ 1139581 h 1360219"/>
              <a:gd name="connsiteX8" fmla="*/ 0 w 5493983"/>
              <a:gd name="connsiteY8" fmla="*/ 606187 h 1360219"/>
              <a:gd name="connsiteX0" fmla="*/ 0 w 5493981"/>
              <a:gd name="connsiteY0" fmla="*/ 606187 h 1346849"/>
              <a:gd name="connsiteX1" fmla="*/ 1251233 w 5493981"/>
              <a:gd name="connsiteY1" fmla="*/ 1043297 h 1346849"/>
              <a:gd name="connsiteX2" fmla="*/ 2936714 w 5493981"/>
              <a:gd name="connsiteY2" fmla="*/ 1150644 h 1346849"/>
              <a:gd name="connsiteX3" fmla="*/ 5192040 w 5493981"/>
              <a:gd name="connsiteY3" fmla="*/ 61369 h 1346849"/>
              <a:gd name="connsiteX4" fmla="*/ 5442268 w 5493981"/>
              <a:gd name="connsiteY4" fmla="*/ 204148 h 1346849"/>
              <a:gd name="connsiteX5" fmla="*/ 5264473 w 5493981"/>
              <a:gd name="connsiteY5" fmla="*/ 590673 h 1346849"/>
              <a:gd name="connsiteX6" fmla="*/ 2949898 w 5493981"/>
              <a:gd name="connsiteY6" fmla="*/ 1333626 h 1346849"/>
              <a:gd name="connsiteX7" fmla="*/ 1239154 w 5493981"/>
              <a:gd name="connsiteY7" fmla="*/ 1139581 h 1346849"/>
              <a:gd name="connsiteX8" fmla="*/ 0 w 5493981"/>
              <a:gd name="connsiteY8" fmla="*/ 606187 h 1346849"/>
              <a:gd name="connsiteX0" fmla="*/ 0 w 5513674"/>
              <a:gd name="connsiteY0" fmla="*/ 606187 h 1360640"/>
              <a:gd name="connsiteX1" fmla="*/ 1251233 w 5513674"/>
              <a:gd name="connsiteY1" fmla="*/ 1043297 h 1360640"/>
              <a:gd name="connsiteX2" fmla="*/ 2936714 w 5513674"/>
              <a:gd name="connsiteY2" fmla="*/ 1150644 h 1360640"/>
              <a:gd name="connsiteX3" fmla="*/ 5192040 w 5513674"/>
              <a:gd name="connsiteY3" fmla="*/ 61369 h 1360640"/>
              <a:gd name="connsiteX4" fmla="*/ 5442268 w 5513674"/>
              <a:gd name="connsiteY4" fmla="*/ 204148 h 1360640"/>
              <a:gd name="connsiteX5" fmla="*/ 5264473 w 5513674"/>
              <a:gd name="connsiteY5" fmla="*/ 590673 h 1360640"/>
              <a:gd name="connsiteX6" fmla="*/ 2957214 w 5513674"/>
              <a:gd name="connsiteY6" fmla="*/ 1348258 h 1360640"/>
              <a:gd name="connsiteX7" fmla="*/ 1239154 w 5513674"/>
              <a:gd name="connsiteY7" fmla="*/ 1139581 h 1360640"/>
              <a:gd name="connsiteX8" fmla="*/ 0 w 5513674"/>
              <a:gd name="connsiteY8" fmla="*/ 606187 h 1360640"/>
              <a:gd name="connsiteX0" fmla="*/ 0 w 5500959"/>
              <a:gd name="connsiteY0" fmla="*/ 606187 h 1360640"/>
              <a:gd name="connsiteX1" fmla="*/ 1251233 w 5500959"/>
              <a:gd name="connsiteY1" fmla="*/ 1043297 h 1360640"/>
              <a:gd name="connsiteX2" fmla="*/ 2936714 w 5500959"/>
              <a:gd name="connsiteY2" fmla="*/ 1150644 h 1360640"/>
              <a:gd name="connsiteX3" fmla="*/ 5192040 w 5500959"/>
              <a:gd name="connsiteY3" fmla="*/ 61369 h 1360640"/>
              <a:gd name="connsiteX4" fmla="*/ 5442268 w 5500959"/>
              <a:gd name="connsiteY4" fmla="*/ 204148 h 1360640"/>
              <a:gd name="connsiteX5" fmla="*/ 5264473 w 5500959"/>
              <a:gd name="connsiteY5" fmla="*/ 590673 h 1360640"/>
              <a:gd name="connsiteX6" fmla="*/ 2957214 w 5500959"/>
              <a:gd name="connsiteY6" fmla="*/ 1348258 h 1360640"/>
              <a:gd name="connsiteX7" fmla="*/ 1239154 w 5500959"/>
              <a:gd name="connsiteY7" fmla="*/ 1139581 h 1360640"/>
              <a:gd name="connsiteX8" fmla="*/ 0 w 5500959"/>
              <a:gd name="connsiteY8" fmla="*/ 606187 h 1360640"/>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282"/>
              <a:gd name="connsiteX1" fmla="*/ 1156123 w 5405849"/>
              <a:gd name="connsiteY1" fmla="*/ 1043297 h 1360282"/>
              <a:gd name="connsiteX2" fmla="*/ 2841604 w 5405849"/>
              <a:gd name="connsiteY2" fmla="*/ 1150644 h 1360282"/>
              <a:gd name="connsiteX3" fmla="*/ 5096930 w 5405849"/>
              <a:gd name="connsiteY3" fmla="*/ 61369 h 1360282"/>
              <a:gd name="connsiteX4" fmla="*/ 5347158 w 5405849"/>
              <a:gd name="connsiteY4" fmla="*/ 204148 h 1360282"/>
              <a:gd name="connsiteX5" fmla="*/ 5169363 w 5405849"/>
              <a:gd name="connsiteY5" fmla="*/ 590673 h 1360282"/>
              <a:gd name="connsiteX6" fmla="*/ 2862104 w 5405849"/>
              <a:gd name="connsiteY6" fmla="*/ 1348258 h 1360282"/>
              <a:gd name="connsiteX7" fmla="*/ 1144044 w 5405849"/>
              <a:gd name="connsiteY7" fmla="*/ 1139581 h 1360282"/>
              <a:gd name="connsiteX8" fmla="*/ 0 w 5405849"/>
              <a:gd name="connsiteY8" fmla="*/ 642767 h 136028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02"/>
              <a:gd name="connsiteX1" fmla="*/ 1156123 w 5405849"/>
              <a:gd name="connsiteY1" fmla="*/ 1043297 h 1360502"/>
              <a:gd name="connsiteX2" fmla="*/ 2841604 w 5405849"/>
              <a:gd name="connsiteY2" fmla="*/ 1150644 h 1360502"/>
              <a:gd name="connsiteX3" fmla="*/ 5096930 w 5405849"/>
              <a:gd name="connsiteY3" fmla="*/ 61369 h 1360502"/>
              <a:gd name="connsiteX4" fmla="*/ 5347158 w 5405849"/>
              <a:gd name="connsiteY4" fmla="*/ 204148 h 1360502"/>
              <a:gd name="connsiteX5" fmla="*/ 5169363 w 5405849"/>
              <a:gd name="connsiteY5" fmla="*/ 590673 h 1360502"/>
              <a:gd name="connsiteX6" fmla="*/ 2862104 w 5405849"/>
              <a:gd name="connsiteY6" fmla="*/ 1348258 h 1360502"/>
              <a:gd name="connsiteX7" fmla="*/ 1144044 w 5405849"/>
              <a:gd name="connsiteY7" fmla="*/ 1139581 h 1360502"/>
              <a:gd name="connsiteX8" fmla="*/ 0 w 5405849"/>
              <a:gd name="connsiteY8" fmla="*/ 642767 h 1360502"/>
              <a:gd name="connsiteX0" fmla="*/ 0 w 5405849"/>
              <a:gd name="connsiteY0" fmla="*/ 642767 h 1360588"/>
              <a:gd name="connsiteX1" fmla="*/ 1156123 w 5405849"/>
              <a:gd name="connsiteY1" fmla="*/ 1043297 h 1360588"/>
              <a:gd name="connsiteX2" fmla="*/ 2841604 w 5405849"/>
              <a:gd name="connsiteY2" fmla="*/ 1150644 h 1360588"/>
              <a:gd name="connsiteX3" fmla="*/ 5096930 w 5405849"/>
              <a:gd name="connsiteY3" fmla="*/ 61369 h 1360588"/>
              <a:gd name="connsiteX4" fmla="*/ 5347158 w 5405849"/>
              <a:gd name="connsiteY4" fmla="*/ 204148 h 1360588"/>
              <a:gd name="connsiteX5" fmla="*/ 5169363 w 5405849"/>
              <a:gd name="connsiteY5" fmla="*/ 590673 h 1360588"/>
              <a:gd name="connsiteX6" fmla="*/ 2862104 w 5405849"/>
              <a:gd name="connsiteY6" fmla="*/ 1348258 h 1360588"/>
              <a:gd name="connsiteX7" fmla="*/ 1144044 w 5405849"/>
              <a:gd name="connsiteY7" fmla="*/ 1139581 h 1360588"/>
              <a:gd name="connsiteX8" fmla="*/ 0 w 5405849"/>
              <a:gd name="connsiteY8" fmla="*/ 642767 h 1360588"/>
              <a:gd name="connsiteX0" fmla="*/ 0 w 5405849"/>
              <a:gd name="connsiteY0" fmla="*/ 642767 h 1357042"/>
              <a:gd name="connsiteX1" fmla="*/ 1156123 w 5405849"/>
              <a:gd name="connsiteY1" fmla="*/ 1043297 h 1357042"/>
              <a:gd name="connsiteX2" fmla="*/ 2841604 w 5405849"/>
              <a:gd name="connsiteY2" fmla="*/ 1150644 h 1357042"/>
              <a:gd name="connsiteX3" fmla="*/ 5096930 w 5405849"/>
              <a:gd name="connsiteY3" fmla="*/ 61369 h 1357042"/>
              <a:gd name="connsiteX4" fmla="*/ 5347158 w 5405849"/>
              <a:gd name="connsiteY4" fmla="*/ 204148 h 1357042"/>
              <a:gd name="connsiteX5" fmla="*/ 5169363 w 5405849"/>
              <a:gd name="connsiteY5" fmla="*/ 590673 h 1357042"/>
              <a:gd name="connsiteX6" fmla="*/ 2862104 w 5405849"/>
              <a:gd name="connsiteY6" fmla="*/ 1348258 h 1357042"/>
              <a:gd name="connsiteX7" fmla="*/ 1144044 w 5405849"/>
              <a:gd name="connsiteY7" fmla="*/ 1139581 h 1357042"/>
              <a:gd name="connsiteX8" fmla="*/ 0 w 5405849"/>
              <a:gd name="connsiteY8" fmla="*/ 642767 h 1357042"/>
              <a:gd name="connsiteX0" fmla="*/ 0 w 5442429"/>
              <a:gd name="connsiteY0" fmla="*/ 225746 h 1361443"/>
              <a:gd name="connsiteX1" fmla="*/ 1192703 w 5442429"/>
              <a:gd name="connsiteY1" fmla="*/ 1043297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61443"/>
              <a:gd name="connsiteX1" fmla="*/ 1521933 w 5442429"/>
              <a:gd name="connsiteY1" fmla="*/ 889659 h 1361443"/>
              <a:gd name="connsiteX2" fmla="*/ 2878184 w 5442429"/>
              <a:gd name="connsiteY2" fmla="*/ 1150644 h 1361443"/>
              <a:gd name="connsiteX3" fmla="*/ 5133510 w 5442429"/>
              <a:gd name="connsiteY3" fmla="*/ 61369 h 1361443"/>
              <a:gd name="connsiteX4" fmla="*/ 5383738 w 5442429"/>
              <a:gd name="connsiteY4" fmla="*/ 204148 h 1361443"/>
              <a:gd name="connsiteX5" fmla="*/ 5205943 w 5442429"/>
              <a:gd name="connsiteY5" fmla="*/ 590673 h 1361443"/>
              <a:gd name="connsiteX6" fmla="*/ 2898684 w 5442429"/>
              <a:gd name="connsiteY6" fmla="*/ 1348258 h 1361443"/>
              <a:gd name="connsiteX7" fmla="*/ 1180624 w 5442429"/>
              <a:gd name="connsiteY7" fmla="*/ 1139581 h 1361443"/>
              <a:gd name="connsiteX8" fmla="*/ 0 w 5442429"/>
              <a:gd name="connsiteY8" fmla="*/ 225746 h 1361443"/>
              <a:gd name="connsiteX0" fmla="*/ 0 w 5442429"/>
              <a:gd name="connsiteY0" fmla="*/ 225746 h 1357168"/>
              <a:gd name="connsiteX1" fmla="*/ 1521933 w 5442429"/>
              <a:gd name="connsiteY1" fmla="*/ 889659 h 1357168"/>
              <a:gd name="connsiteX2" fmla="*/ 2878184 w 5442429"/>
              <a:gd name="connsiteY2" fmla="*/ 1150644 h 1357168"/>
              <a:gd name="connsiteX3" fmla="*/ 5133510 w 5442429"/>
              <a:gd name="connsiteY3" fmla="*/ 61369 h 1357168"/>
              <a:gd name="connsiteX4" fmla="*/ 5383738 w 5442429"/>
              <a:gd name="connsiteY4" fmla="*/ 204148 h 1357168"/>
              <a:gd name="connsiteX5" fmla="*/ 5205943 w 5442429"/>
              <a:gd name="connsiteY5" fmla="*/ 590673 h 1357168"/>
              <a:gd name="connsiteX6" fmla="*/ 2898684 w 5442429"/>
              <a:gd name="connsiteY6" fmla="*/ 1348258 h 1357168"/>
              <a:gd name="connsiteX7" fmla="*/ 1487905 w 5442429"/>
              <a:gd name="connsiteY7" fmla="*/ 956677 h 1357168"/>
              <a:gd name="connsiteX8" fmla="*/ 0 w 5442429"/>
              <a:gd name="connsiteY8" fmla="*/ 225746 h 1357168"/>
              <a:gd name="connsiteX0" fmla="*/ 0 w 5400199"/>
              <a:gd name="connsiteY0" fmla="*/ 225746 h 1250975"/>
              <a:gd name="connsiteX1" fmla="*/ 1521933 w 5400199"/>
              <a:gd name="connsiteY1" fmla="*/ 889659 h 1250975"/>
              <a:gd name="connsiteX2" fmla="*/ 2878184 w 5400199"/>
              <a:gd name="connsiteY2" fmla="*/ 1150644 h 1250975"/>
              <a:gd name="connsiteX3" fmla="*/ 5133510 w 5400199"/>
              <a:gd name="connsiteY3" fmla="*/ 61369 h 1250975"/>
              <a:gd name="connsiteX4" fmla="*/ 5383738 w 5400199"/>
              <a:gd name="connsiteY4" fmla="*/ 204148 h 1250975"/>
              <a:gd name="connsiteX5" fmla="*/ 5205943 w 5400199"/>
              <a:gd name="connsiteY5" fmla="*/ 590673 h 1250975"/>
              <a:gd name="connsiteX6" fmla="*/ 3849790 w 5400199"/>
              <a:gd name="connsiteY6" fmla="*/ 1238516 h 1250975"/>
              <a:gd name="connsiteX7" fmla="*/ 1487905 w 5400199"/>
              <a:gd name="connsiteY7" fmla="*/ 956677 h 1250975"/>
              <a:gd name="connsiteX8" fmla="*/ 0 w 5400199"/>
              <a:gd name="connsiteY8" fmla="*/ 225746 h 1250975"/>
              <a:gd name="connsiteX0" fmla="*/ 0 w 5400197"/>
              <a:gd name="connsiteY0" fmla="*/ 225746 h 1250975"/>
              <a:gd name="connsiteX1" fmla="*/ 1521933 w 5400197"/>
              <a:gd name="connsiteY1" fmla="*/ 889659 h 1250975"/>
              <a:gd name="connsiteX2" fmla="*/ 3836605 w 5400197"/>
              <a:gd name="connsiteY2" fmla="*/ 1150644 h 1250975"/>
              <a:gd name="connsiteX3" fmla="*/ 5133510 w 5400197"/>
              <a:gd name="connsiteY3" fmla="*/ 61369 h 1250975"/>
              <a:gd name="connsiteX4" fmla="*/ 5383738 w 5400197"/>
              <a:gd name="connsiteY4" fmla="*/ 204148 h 1250975"/>
              <a:gd name="connsiteX5" fmla="*/ 5205943 w 5400197"/>
              <a:gd name="connsiteY5" fmla="*/ 590673 h 1250975"/>
              <a:gd name="connsiteX6" fmla="*/ 3849790 w 5400197"/>
              <a:gd name="connsiteY6" fmla="*/ 1238516 h 1250975"/>
              <a:gd name="connsiteX7" fmla="*/ 1487905 w 5400197"/>
              <a:gd name="connsiteY7" fmla="*/ 956677 h 1250975"/>
              <a:gd name="connsiteX8" fmla="*/ 0 w 5400197"/>
              <a:gd name="connsiteY8" fmla="*/ 225746 h 1250975"/>
              <a:gd name="connsiteX0" fmla="*/ 0 w 5400199"/>
              <a:gd name="connsiteY0" fmla="*/ 225746 h 1285472"/>
              <a:gd name="connsiteX1" fmla="*/ 1521933 w 5400199"/>
              <a:gd name="connsiteY1" fmla="*/ 889659 h 1285472"/>
              <a:gd name="connsiteX2" fmla="*/ 3836605 w 5400199"/>
              <a:gd name="connsiteY2" fmla="*/ 1150644 h 1285472"/>
              <a:gd name="connsiteX3" fmla="*/ 5133510 w 5400199"/>
              <a:gd name="connsiteY3" fmla="*/ 61369 h 1285472"/>
              <a:gd name="connsiteX4" fmla="*/ 5383738 w 5400199"/>
              <a:gd name="connsiteY4" fmla="*/ 204148 h 1285472"/>
              <a:gd name="connsiteX5" fmla="*/ 5205943 w 5400199"/>
              <a:gd name="connsiteY5" fmla="*/ 590673 h 1285472"/>
              <a:gd name="connsiteX6" fmla="*/ 3849790 w 5400199"/>
              <a:gd name="connsiteY6" fmla="*/ 1238516 h 1285472"/>
              <a:gd name="connsiteX7" fmla="*/ 1487905 w 5400199"/>
              <a:gd name="connsiteY7" fmla="*/ 956677 h 1285472"/>
              <a:gd name="connsiteX8" fmla="*/ 0 w 5400199"/>
              <a:gd name="connsiteY8" fmla="*/ 225746 h 1285472"/>
              <a:gd name="connsiteX0" fmla="*/ 72268 w 5472465"/>
              <a:gd name="connsiteY0" fmla="*/ 225746 h 1243297"/>
              <a:gd name="connsiteX1" fmla="*/ 1594201 w 5472465"/>
              <a:gd name="connsiteY1" fmla="*/ 889659 h 1243297"/>
              <a:gd name="connsiteX2" fmla="*/ 3908873 w 5472465"/>
              <a:gd name="connsiteY2" fmla="*/ 1150644 h 1243297"/>
              <a:gd name="connsiteX3" fmla="*/ 5205778 w 5472465"/>
              <a:gd name="connsiteY3" fmla="*/ 61369 h 1243297"/>
              <a:gd name="connsiteX4" fmla="*/ 5456006 w 5472465"/>
              <a:gd name="connsiteY4" fmla="*/ 204148 h 1243297"/>
              <a:gd name="connsiteX5" fmla="*/ 5278211 w 5472465"/>
              <a:gd name="connsiteY5" fmla="*/ 590673 h 1243297"/>
              <a:gd name="connsiteX6" fmla="*/ 3922058 w 5472465"/>
              <a:gd name="connsiteY6" fmla="*/ 1238516 h 1243297"/>
              <a:gd name="connsiteX7" fmla="*/ 72268 w 5472465"/>
              <a:gd name="connsiteY7" fmla="*/ 225746 h 1243297"/>
              <a:gd name="connsiteX0" fmla="*/ 2 w 5400200"/>
              <a:gd name="connsiteY0" fmla="*/ 225746 h 1243297"/>
              <a:gd name="connsiteX1" fmla="*/ 3836607 w 5400200"/>
              <a:gd name="connsiteY1" fmla="*/ 1150644 h 1243297"/>
              <a:gd name="connsiteX2" fmla="*/ 5133512 w 5400200"/>
              <a:gd name="connsiteY2" fmla="*/ 61369 h 1243297"/>
              <a:gd name="connsiteX3" fmla="*/ 5383740 w 5400200"/>
              <a:gd name="connsiteY3" fmla="*/ 204148 h 1243297"/>
              <a:gd name="connsiteX4" fmla="*/ 5205945 w 5400200"/>
              <a:gd name="connsiteY4" fmla="*/ 590673 h 1243297"/>
              <a:gd name="connsiteX5" fmla="*/ 3849792 w 5400200"/>
              <a:gd name="connsiteY5" fmla="*/ 1238516 h 1243297"/>
              <a:gd name="connsiteX6" fmla="*/ 2 w 5400200"/>
              <a:gd name="connsiteY6" fmla="*/ 225746 h 1243297"/>
              <a:gd name="connsiteX0" fmla="*/ 2 w 5453708"/>
              <a:gd name="connsiteY0" fmla="*/ 225746 h 1243297"/>
              <a:gd name="connsiteX1" fmla="*/ 3836607 w 5453708"/>
              <a:gd name="connsiteY1" fmla="*/ 1150644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453708"/>
              <a:gd name="connsiteY0" fmla="*/ 225746 h 1243297"/>
              <a:gd name="connsiteX1" fmla="*/ 2914765 w 5453708"/>
              <a:gd name="connsiteY1" fmla="*/ 1157961 h 1243297"/>
              <a:gd name="connsiteX2" fmla="*/ 5133512 w 5453708"/>
              <a:gd name="connsiteY2" fmla="*/ 61369 h 1243297"/>
              <a:gd name="connsiteX3" fmla="*/ 5383740 w 5453708"/>
              <a:gd name="connsiteY3" fmla="*/ 204148 h 1243297"/>
              <a:gd name="connsiteX4" fmla="*/ 5205945 w 5453708"/>
              <a:gd name="connsiteY4" fmla="*/ 590673 h 1243297"/>
              <a:gd name="connsiteX5" fmla="*/ 2920635 w 5453708"/>
              <a:gd name="connsiteY5" fmla="*/ 1238516 h 1243297"/>
              <a:gd name="connsiteX6" fmla="*/ 2 w 5453708"/>
              <a:gd name="connsiteY6" fmla="*/ 225746 h 1243297"/>
              <a:gd name="connsiteX0" fmla="*/ 2 w 5625158"/>
              <a:gd name="connsiteY0" fmla="*/ 227440 h 1247454"/>
              <a:gd name="connsiteX1" fmla="*/ 2914765 w 5625158"/>
              <a:gd name="connsiteY1" fmla="*/ 1159655 h 1247454"/>
              <a:gd name="connsiteX2" fmla="*/ 5133512 w 5625158"/>
              <a:gd name="connsiteY2" fmla="*/ 63063 h 1247454"/>
              <a:gd name="connsiteX3" fmla="*/ 5383740 w 5625158"/>
              <a:gd name="connsiteY3" fmla="*/ 205842 h 1247454"/>
              <a:gd name="connsiteX4" fmla="*/ 5447379 w 5625158"/>
              <a:gd name="connsiteY4" fmla="*/ 658212 h 1247454"/>
              <a:gd name="connsiteX5" fmla="*/ 2920635 w 5625158"/>
              <a:gd name="connsiteY5" fmla="*/ 1240210 h 1247454"/>
              <a:gd name="connsiteX6" fmla="*/ 2 w 5625158"/>
              <a:gd name="connsiteY6" fmla="*/ 227440 h 1247454"/>
              <a:gd name="connsiteX0" fmla="*/ 2 w 5623725"/>
              <a:gd name="connsiteY0" fmla="*/ 174006 h 1194346"/>
              <a:gd name="connsiteX1" fmla="*/ 2914765 w 5623725"/>
              <a:gd name="connsiteY1" fmla="*/ 1106221 h 1194346"/>
              <a:gd name="connsiteX2" fmla="*/ 5133512 w 5623725"/>
              <a:gd name="connsiteY2" fmla="*/ 9629 h 1194346"/>
              <a:gd name="connsiteX3" fmla="*/ 5447379 w 5623725"/>
              <a:gd name="connsiteY3" fmla="*/ 604778 h 1194346"/>
              <a:gd name="connsiteX4" fmla="*/ 2920635 w 5623725"/>
              <a:gd name="connsiteY4" fmla="*/ 1186776 h 1194346"/>
              <a:gd name="connsiteX5" fmla="*/ 2 w 5623725"/>
              <a:gd name="connsiteY5" fmla="*/ 174006 h 1194346"/>
              <a:gd name="connsiteX0" fmla="*/ 2 w 5696637"/>
              <a:gd name="connsiteY0" fmla="*/ 176200 h 1192822"/>
              <a:gd name="connsiteX1" fmla="*/ 2914765 w 5696637"/>
              <a:gd name="connsiteY1" fmla="*/ 1108415 h 1192822"/>
              <a:gd name="connsiteX2" fmla="*/ 5133512 w 5696637"/>
              <a:gd name="connsiteY2" fmla="*/ 11823 h 1192822"/>
              <a:gd name="connsiteX3" fmla="*/ 5542490 w 5696637"/>
              <a:gd name="connsiteY3" fmla="*/ 504546 h 1192822"/>
              <a:gd name="connsiteX4" fmla="*/ 2920635 w 5696637"/>
              <a:gd name="connsiteY4" fmla="*/ 1188970 h 1192822"/>
              <a:gd name="connsiteX5" fmla="*/ 2 w 5696637"/>
              <a:gd name="connsiteY5" fmla="*/ 176200 h 1192822"/>
              <a:gd name="connsiteX0" fmla="*/ 2 w 5849087"/>
              <a:gd name="connsiteY0" fmla="*/ 177 h 1016402"/>
              <a:gd name="connsiteX1" fmla="*/ 2914765 w 5849087"/>
              <a:gd name="connsiteY1" fmla="*/ 932392 h 1016402"/>
              <a:gd name="connsiteX2" fmla="*/ 5513954 w 5849087"/>
              <a:gd name="connsiteY2" fmla="*/ 245506 h 1016402"/>
              <a:gd name="connsiteX3" fmla="*/ 5542490 w 5849087"/>
              <a:gd name="connsiteY3" fmla="*/ 328523 h 1016402"/>
              <a:gd name="connsiteX4" fmla="*/ 2920635 w 5849087"/>
              <a:gd name="connsiteY4" fmla="*/ 1012947 h 1016402"/>
              <a:gd name="connsiteX5" fmla="*/ 2 w 5849087"/>
              <a:gd name="connsiteY5" fmla="*/ 177 h 1016402"/>
              <a:gd name="connsiteX0" fmla="*/ 2 w 5841341"/>
              <a:gd name="connsiteY0" fmla="*/ 175 h 1016402"/>
              <a:gd name="connsiteX1" fmla="*/ 2914765 w 5841341"/>
              <a:gd name="connsiteY1" fmla="*/ 932390 h 1016402"/>
              <a:gd name="connsiteX2" fmla="*/ 5513954 w 5841341"/>
              <a:gd name="connsiteY2" fmla="*/ 245504 h 1016402"/>
              <a:gd name="connsiteX3" fmla="*/ 5542490 w 5841341"/>
              <a:gd name="connsiteY3" fmla="*/ 328521 h 1016402"/>
              <a:gd name="connsiteX4" fmla="*/ 2920635 w 5841341"/>
              <a:gd name="connsiteY4" fmla="*/ 1012945 h 1016402"/>
              <a:gd name="connsiteX5" fmla="*/ 2 w 5841341"/>
              <a:gd name="connsiteY5" fmla="*/ 175 h 1016402"/>
              <a:gd name="connsiteX0" fmla="*/ 2 w 5818992"/>
              <a:gd name="connsiteY0" fmla="*/ 177 h 1016341"/>
              <a:gd name="connsiteX1" fmla="*/ 2914765 w 5818992"/>
              <a:gd name="connsiteY1" fmla="*/ 932392 h 1016341"/>
              <a:gd name="connsiteX2" fmla="*/ 5470058 w 5818992"/>
              <a:gd name="connsiteY2" fmla="*/ 318668 h 1016341"/>
              <a:gd name="connsiteX3" fmla="*/ 5542490 w 5818992"/>
              <a:gd name="connsiteY3" fmla="*/ 328523 h 1016341"/>
              <a:gd name="connsiteX4" fmla="*/ 2920635 w 5818992"/>
              <a:gd name="connsiteY4" fmla="*/ 1012947 h 1016341"/>
              <a:gd name="connsiteX5" fmla="*/ 2 w 5818992"/>
              <a:gd name="connsiteY5" fmla="*/ 177 h 1016341"/>
              <a:gd name="connsiteX0" fmla="*/ 2 w 5809727"/>
              <a:gd name="connsiteY0" fmla="*/ 177 h 1018214"/>
              <a:gd name="connsiteX1" fmla="*/ 2914765 w 5809727"/>
              <a:gd name="connsiteY1" fmla="*/ 932392 h 1018214"/>
              <a:gd name="connsiteX2" fmla="*/ 5470058 w 5809727"/>
              <a:gd name="connsiteY2" fmla="*/ 318668 h 1018214"/>
              <a:gd name="connsiteX3" fmla="*/ 5505909 w 5809727"/>
              <a:gd name="connsiteY3" fmla="*/ 394369 h 1018214"/>
              <a:gd name="connsiteX4" fmla="*/ 2920635 w 5809727"/>
              <a:gd name="connsiteY4" fmla="*/ 1012947 h 1018214"/>
              <a:gd name="connsiteX5" fmla="*/ 2 w 5809727"/>
              <a:gd name="connsiteY5" fmla="*/ 177 h 1018214"/>
              <a:gd name="connsiteX0" fmla="*/ 2 w 5817655"/>
              <a:gd name="connsiteY0" fmla="*/ 179 h 1018163"/>
              <a:gd name="connsiteX1" fmla="*/ 2914765 w 5817655"/>
              <a:gd name="connsiteY1" fmla="*/ 932394 h 1018163"/>
              <a:gd name="connsiteX2" fmla="*/ 5484690 w 5817655"/>
              <a:gd name="connsiteY2" fmla="*/ 355252 h 1018163"/>
              <a:gd name="connsiteX3" fmla="*/ 5505909 w 5817655"/>
              <a:gd name="connsiteY3" fmla="*/ 394371 h 1018163"/>
              <a:gd name="connsiteX4" fmla="*/ 2920635 w 5817655"/>
              <a:gd name="connsiteY4" fmla="*/ 1012949 h 1018163"/>
              <a:gd name="connsiteX5" fmla="*/ 2 w 5817655"/>
              <a:gd name="connsiteY5" fmla="*/ 179 h 1018163"/>
              <a:gd name="connsiteX0" fmla="*/ 2 w 5803448"/>
              <a:gd name="connsiteY0" fmla="*/ 179 h 1018165"/>
              <a:gd name="connsiteX1" fmla="*/ 2914765 w 5803448"/>
              <a:gd name="connsiteY1" fmla="*/ 932394 h 1018165"/>
              <a:gd name="connsiteX2" fmla="*/ 5484690 w 5803448"/>
              <a:gd name="connsiteY2" fmla="*/ 355252 h 1018165"/>
              <a:gd name="connsiteX3" fmla="*/ 5505909 w 5803448"/>
              <a:gd name="connsiteY3" fmla="*/ 394371 h 1018165"/>
              <a:gd name="connsiteX4" fmla="*/ 2920635 w 5803448"/>
              <a:gd name="connsiteY4" fmla="*/ 1012949 h 1018165"/>
              <a:gd name="connsiteX5" fmla="*/ 2 w 5803448"/>
              <a:gd name="connsiteY5" fmla="*/ 179 h 1018165"/>
              <a:gd name="connsiteX0" fmla="*/ 2 w 5779926"/>
              <a:gd name="connsiteY0" fmla="*/ 179 h 1023058"/>
              <a:gd name="connsiteX1" fmla="*/ 2914765 w 5779926"/>
              <a:gd name="connsiteY1" fmla="*/ 932394 h 1023058"/>
              <a:gd name="connsiteX2" fmla="*/ 5484690 w 5779926"/>
              <a:gd name="connsiteY2" fmla="*/ 355252 h 1023058"/>
              <a:gd name="connsiteX3" fmla="*/ 5505909 w 5779926"/>
              <a:gd name="connsiteY3" fmla="*/ 394371 h 1023058"/>
              <a:gd name="connsiteX4" fmla="*/ 2920635 w 5779926"/>
              <a:gd name="connsiteY4" fmla="*/ 1012949 h 1023058"/>
              <a:gd name="connsiteX5" fmla="*/ 2 w 5779926"/>
              <a:gd name="connsiteY5" fmla="*/ 179 h 1023058"/>
              <a:gd name="connsiteX0" fmla="*/ 2 w 5791998"/>
              <a:gd name="connsiteY0" fmla="*/ 179 h 1018134"/>
              <a:gd name="connsiteX1" fmla="*/ 2914765 w 5791998"/>
              <a:gd name="connsiteY1" fmla="*/ 932394 h 1018134"/>
              <a:gd name="connsiteX2" fmla="*/ 5462742 w 5791998"/>
              <a:gd name="connsiteY2" fmla="*/ 377201 h 1018134"/>
              <a:gd name="connsiteX3" fmla="*/ 5505909 w 5791998"/>
              <a:gd name="connsiteY3" fmla="*/ 394371 h 1018134"/>
              <a:gd name="connsiteX4" fmla="*/ 2920635 w 5791998"/>
              <a:gd name="connsiteY4" fmla="*/ 1012949 h 1018134"/>
              <a:gd name="connsiteX5" fmla="*/ 2 w 5791998"/>
              <a:gd name="connsiteY5" fmla="*/ 179 h 1018134"/>
              <a:gd name="connsiteX0" fmla="*/ 2 w 5772588"/>
              <a:gd name="connsiteY0" fmla="*/ 179 h 1022955"/>
              <a:gd name="connsiteX1" fmla="*/ 2914765 w 5772588"/>
              <a:gd name="connsiteY1" fmla="*/ 932394 h 1022955"/>
              <a:gd name="connsiteX2" fmla="*/ 5462742 w 5772588"/>
              <a:gd name="connsiteY2" fmla="*/ 377201 h 1022955"/>
              <a:gd name="connsiteX3" fmla="*/ 5505909 w 5772588"/>
              <a:gd name="connsiteY3" fmla="*/ 394371 h 1022955"/>
              <a:gd name="connsiteX4" fmla="*/ 2920635 w 5772588"/>
              <a:gd name="connsiteY4" fmla="*/ 1012949 h 1022955"/>
              <a:gd name="connsiteX5" fmla="*/ 2 w 5772588"/>
              <a:gd name="connsiteY5" fmla="*/ 179 h 1022955"/>
              <a:gd name="connsiteX0" fmla="*/ 2 w 5664930"/>
              <a:gd name="connsiteY0" fmla="*/ 179 h 1022556"/>
              <a:gd name="connsiteX1" fmla="*/ 2914765 w 5664930"/>
              <a:gd name="connsiteY1" fmla="*/ 932394 h 1022556"/>
              <a:gd name="connsiteX2" fmla="*/ 5462742 w 5664930"/>
              <a:gd name="connsiteY2" fmla="*/ 377201 h 1022556"/>
              <a:gd name="connsiteX3" fmla="*/ 5505909 w 5664930"/>
              <a:gd name="connsiteY3" fmla="*/ 394371 h 1022556"/>
              <a:gd name="connsiteX4" fmla="*/ 2920635 w 5664930"/>
              <a:gd name="connsiteY4" fmla="*/ 1012949 h 1022556"/>
              <a:gd name="connsiteX5" fmla="*/ 2 w 5664930"/>
              <a:gd name="connsiteY5" fmla="*/ 179 h 1022556"/>
              <a:gd name="connsiteX0" fmla="*/ 2 w 5552844"/>
              <a:gd name="connsiteY0" fmla="*/ 179 h 1022554"/>
              <a:gd name="connsiteX1" fmla="*/ 2914765 w 5552844"/>
              <a:gd name="connsiteY1" fmla="*/ 932394 h 1022554"/>
              <a:gd name="connsiteX2" fmla="*/ 5462742 w 5552844"/>
              <a:gd name="connsiteY2" fmla="*/ 377201 h 1022554"/>
              <a:gd name="connsiteX3" fmla="*/ 5505909 w 5552844"/>
              <a:gd name="connsiteY3" fmla="*/ 394371 h 1022554"/>
              <a:gd name="connsiteX4" fmla="*/ 2920635 w 5552844"/>
              <a:gd name="connsiteY4" fmla="*/ 1012949 h 1022554"/>
              <a:gd name="connsiteX5" fmla="*/ 2 w 5552844"/>
              <a:gd name="connsiteY5" fmla="*/ 179 h 1022554"/>
              <a:gd name="connsiteX0" fmla="*/ 2 w 5667964"/>
              <a:gd name="connsiteY0" fmla="*/ 179 h 1024691"/>
              <a:gd name="connsiteX1" fmla="*/ 2914765 w 5667964"/>
              <a:gd name="connsiteY1" fmla="*/ 932394 h 1024691"/>
              <a:gd name="connsiteX2" fmla="*/ 5462742 w 5667964"/>
              <a:gd name="connsiteY2" fmla="*/ 377201 h 1024691"/>
              <a:gd name="connsiteX3" fmla="*/ 5469328 w 5667964"/>
              <a:gd name="connsiteY3" fmla="*/ 423636 h 1024691"/>
              <a:gd name="connsiteX4" fmla="*/ 2920635 w 5667964"/>
              <a:gd name="connsiteY4" fmla="*/ 1012949 h 1024691"/>
              <a:gd name="connsiteX5" fmla="*/ 2 w 5667964"/>
              <a:gd name="connsiteY5" fmla="*/ 179 h 1024691"/>
              <a:gd name="connsiteX0" fmla="*/ 2 w 5782751"/>
              <a:gd name="connsiteY0" fmla="*/ 179 h 1033650"/>
              <a:gd name="connsiteX1" fmla="*/ 2914765 w 5782751"/>
              <a:gd name="connsiteY1" fmla="*/ 932394 h 1033650"/>
              <a:gd name="connsiteX2" fmla="*/ 5462742 w 5782751"/>
              <a:gd name="connsiteY2" fmla="*/ 377201 h 1033650"/>
              <a:gd name="connsiteX3" fmla="*/ 5469328 w 5782751"/>
              <a:gd name="connsiteY3" fmla="*/ 423636 h 1033650"/>
              <a:gd name="connsiteX4" fmla="*/ 2949900 w 5782751"/>
              <a:gd name="connsiteY4" fmla="*/ 1027582 h 1033650"/>
              <a:gd name="connsiteX5" fmla="*/ 2 w 5782751"/>
              <a:gd name="connsiteY5" fmla="*/ 179 h 1033650"/>
              <a:gd name="connsiteX0" fmla="*/ 2 w 5782751"/>
              <a:gd name="connsiteY0" fmla="*/ 179 h 1029184"/>
              <a:gd name="connsiteX1" fmla="*/ 2914765 w 5782751"/>
              <a:gd name="connsiteY1" fmla="*/ 932394 h 1029184"/>
              <a:gd name="connsiteX2" fmla="*/ 5462742 w 5782751"/>
              <a:gd name="connsiteY2" fmla="*/ 377201 h 1029184"/>
              <a:gd name="connsiteX3" fmla="*/ 5469328 w 5782751"/>
              <a:gd name="connsiteY3" fmla="*/ 423636 h 1029184"/>
              <a:gd name="connsiteX4" fmla="*/ 2949900 w 5782751"/>
              <a:gd name="connsiteY4" fmla="*/ 1027582 h 1029184"/>
              <a:gd name="connsiteX5" fmla="*/ 2 w 5782751"/>
              <a:gd name="connsiteY5" fmla="*/ 179 h 1029184"/>
              <a:gd name="connsiteX0" fmla="*/ 1 w 5724221"/>
              <a:gd name="connsiteY0" fmla="*/ 196 h 951252"/>
              <a:gd name="connsiteX1" fmla="*/ 2856235 w 5724221"/>
              <a:gd name="connsiteY1" fmla="*/ 851931 h 951252"/>
              <a:gd name="connsiteX2" fmla="*/ 5404212 w 5724221"/>
              <a:gd name="connsiteY2" fmla="*/ 296738 h 951252"/>
              <a:gd name="connsiteX3" fmla="*/ 5410798 w 5724221"/>
              <a:gd name="connsiteY3" fmla="*/ 343173 h 951252"/>
              <a:gd name="connsiteX4" fmla="*/ 2891370 w 5724221"/>
              <a:gd name="connsiteY4" fmla="*/ 947119 h 951252"/>
              <a:gd name="connsiteX5" fmla="*/ 1 w 5724221"/>
              <a:gd name="connsiteY5" fmla="*/ 196 h 951252"/>
              <a:gd name="connsiteX0" fmla="*/ 1 w 5724221"/>
              <a:gd name="connsiteY0" fmla="*/ 194 h 951252"/>
              <a:gd name="connsiteX1" fmla="*/ 2856235 w 5724221"/>
              <a:gd name="connsiteY1" fmla="*/ 851929 h 951252"/>
              <a:gd name="connsiteX2" fmla="*/ 5404212 w 5724221"/>
              <a:gd name="connsiteY2" fmla="*/ 296736 h 951252"/>
              <a:gd name="connsiteX3" fmla="*/ 5410798 w 5724221"/>
              <a:gd name="connsiteY3" fmla="*/ 343171 h 951252"/>
              <a:gd name="connsiteX4" fmla="*/ 2891370 w 5724221"/>
              <a:gd name="connsiteY4" fmla="*/ 947117 h 951252"/>
              <a:gd name="connsiteX5" fmla="*/ 1 w 5724221"/>
              <a:gd name="connsiteY5" fmla="*/ 194 h 951252"/>
              <a:gd name="connsiteX0" fmla="*/ 1 w 5746170"/>
              <a:gd name="connsiteY0" fmla="*/ 184 h 1003651"/>
              <a:gd name="connsiteX1" fmla="*/ 2878184 w 5746170"/>
              <a:gd name="connsiteY1" fmla="*/ 903132 h 1003651"/>
              <a:gd name="connsiteX2" fmla="*/ 5426161 w 5746170"/>
              <a:gd name="connsiteY2" fmla="*/ 347939 h 1003651"/>
              <a:gd name="connsiteX3" fmla="*/ 5432747 w 5746170"/>
              <a:gd name="connsiteY3" fmla="*/ 394374 h 1003651"/>
              <a:gd name="connsiteX4" fmla="*/ 2913319 w 5746170"/>
              <a:gd name="connsiteY4" fmla="*/ 998320 h 1003651"/>
              <a:gd name="connsiteX5" fmla="*/ 1 w 5746170"/>
              <a:gd name="connsiteY5" fmla="*/ 184 h 1003651"/>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3465"/>
              <a:gd name="connsiteX1" fmla="*/ 2878182 w 5746168"/>
              <a:gd name="connsiteY1" fmla="*/ 902948 h 1003465"/>
              <a:gd name="connsiteX2" fmla="*/ 5426159 w 5746168"/>
              <a:gd name="connsiteY2" fmla="*/ 347755 h 1003465"/>
              <a:gd name="connsiteX3" fmla="*/ 5432745 w 5746168"/>
              <a:gd name="connsiteY3" fmla="*/ 394190 h 1003465"/>
              <a:gd name="connsiteX4" fmla="*/ 2913317 w 5746168"/>
              <a:gd name="connsiteY4" fmla="*/ 998136 h 1003465"/>
              <a:gd name="connsiteX5" fmla="*/ -1 w 5746168"/>
              <a:gd name="connsiteY5" fmla="*/ 0 h 1003465"/>
              <a:gd name="connsiteX0" fmla="*/ 1 w 5746170"/>
              <a:gd name="connsiteY0" fmla="*/ 0 h 1003467"/>
              <a:gd name="connsiteX1" fmla="*/ 2878184 w 5746170"/>
              <a:gd name="connsiteY1" fmla="*/ 902948 h 1003467"/>
              <a:gd name="connsiteX2" fmla="*/ 5426161 w 5746170"/>
              <a:gd name="connsiteY2" fmla="*/ 347755 h 1003467"/>
              <a:gd name="connsiteX3" fmla="*/ 5432747 w 5746170"/>
              <a:gd name="connsiteY3" fmla="*/ 394190 h 1003467"/>
              <a:gd name="connsiteX4" fmla="*/ 2913319 w 5746170"/>
              <a:gd name="connsiteY4" fmla="*/ 998136 h 1003467"/>
              <a:gd name="connsiteX5" fmla="*/ 1 w 5746170"/>
              <a:gd name="connsiteY5" fmla="*/ 0 h 1003467"/>
              <a:gd name="connsiteX0" fmla="*/ -1 w 5746168"/>
              <a:gd name="connsiteY0" fmla="*/ 0 h 1005673"/>
              <a:gd name="connsiteX1" fmla="*/ 2878182 w 5746168"/>
              <a:gd name="connsiteY1" fmla="*/ 902948 h 1005673"/>
              <a:gd name="connsiteX2" fmla="*/ 5426159 w 5746168"/>
              <a:gd name="connsiteY2" fmla="*/ 347755 h 1005673"/>
              <a:gd name="connsiteX3" fmla="*/ 5432745 w 5746168"/>
              <a:gd name="connsiteY3" fmla="*/ 394190 h 1005673"/>
              <a:gd name="connsiteX4" fmla="*/ 2913317 w 5746168"/>
              <a:gd name="connsiteY4" fmla="*/ 998136 h 1005673"/>
              <a:gd name="connsiteX5" fmla="*/ -1 w 5746168"/>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42536"/>
              <a:gd name="connsiteY0" fmla="*/ 0 h 1005673"/>
              <a:gd name="connsiteX1" fmla="*/ 2936712 w 5742536"/>
              <a:gd name="connsiteY1" fmla="*/ 902948 h 1005673"/>
              <a:gd name="connsiteX2" fmla="*/ 5426159 w 5742536"/>
              <a:gd name="connsiteY2" fmla="*/ 347755 h 1005673"/>
              <a:gd name="connsiteX3" fmla="*/ 5432745 w 5742536"/>
              <a:gd name="connsiteY3" fmla="*/ 394190 h 1005673"/>
              <a:gd name="connsiteX4" fmla="*/ 2913317 w 5742536"/>
              <a:gd name="connsiteY4" fmla="*/ 998136 h 1005673"/>
              <a:gd name="connsiteX5" fmla="*/ -1 w 5742536"/>
              <a:gd name="connsiteY5" fmla="*/ 0 h 1005673"/>
              <a:gd name="connsiteX0" fmla="*/ 1 w 5742536"/>
              <a:gd name="connsiteY0" fmla="*/ 0 h 1005673"/>
              <a:gd name="connsiteX1" fmla="*/ 2936714 w 5742536"/>
              <a:gd name="connsiteY1" fmla="*/ 902948 h 1005673"/>
              <a:gd name="connsiteX2" fmla="*/ 5426161 w 5742536"/>
              <a:gd name="connsiteY2" fmla="*/ 347755 h 1005673"/>
              <a:gd name="connsiteX3" fmla="*/ 5432747 w 5742536"/>
              <a:gd name="connsiteY3" fmla="*/ 394190 h 1005673"/>
              <a:gd name="connsiteX4" fmla="*/ 2913319 w 5742536"/>
              <a:gd name="connsiteY4" fmla="*/ 998136 h 1005673"/>
              <a:gd name="connsiteX5" fmla="*/ 1 w 5742536"/>
              <a:gd name="connsiteY5" fmla="*/ 0 h 1005673"/>
              <a:gd name="connsiteX0" fmla="*/ -1 w 5712637"/>
              <a:gd name="connsiteY0" fmla="*/ 0 h 1010440"/>
              <a:gd name="connsiteX1" fmla="*/ 2936712 w 5712637"/>
              <a:gd name="connsiteY1" fmla="*/ 902948 h 1010440"/>
              <a:gd name="connsiteX2" fmla="*/ 5426159 w 5712637"/>
              <a:gd name="connsiteY2" fmla="*/ 347755 h 1010440"/>
              <a:gd name="connsiteX3" fmla="*/ 5432745 w 5712637"/>
              <a:gd name="connsiteY3" fmla="*/ 394190 h 1010440"/>
              <a:gd name="connsiteX4" fmla="*/ 2913317 w 5712637"/>
              <a:gd name="connsiteY4" fmla="*/ 998136 h 1010440"/>
              <a:gd name="connsiteX5" fmla="*/ -1 w 5712637"/>
              <a:gd name="connsiteY5" fmla="*/ 0 h 1010440"/>
              <a:gd name="connsiteX0" fmla="*/ 1 w 5529470"/>
              <a:gd name="connsiteY0" fmla="*/ 0 h 1010440"/>
              <a:gd name="connsiteX1" fmla="*/ 2936714 w 5529470"/>
              <a:gd name="connsiteY1" fmla="*/ 902948 h 1010440"/>
              <a:gd name="connsiteX2" fmla="*/ 5426161 w 5529470"/>
              <a:gd name="connsiteY2" fmla="*/ 347755 h 1010440"/>
              <a:gd name="connsiteX3" fmla="*/ 5432747 w 5529470"/>
              <a:gd name="connsiteY3" fmla="*/ 394190 h 1010440"/>
              <a:gd name="connsiteX4" fmla="*/ 2913319 w 5529470"/>
              <a:gd name="connsiteY4" fmla="*/ 998136 h 1010440"/>
              <a:gd name="connsiteX5" fmla="*/ 1 w 5529470"/>
              <a:gd name="connsiteY5" fmla="*/ 0 h 1010440"/>
              <a:gd name="connsiteX0" fmla="*/ -1 w 5426166"/>
              <a:gd name="connsiteY0" fmla="*/ 0 h 1001581"/>
              <a:gd name="connsiteX1" fmla="*/ 2936712 w 5426166"/>
              <a:gd name="connsiteY1" fmla="*/ 902948 h 1001581"/>
              <a:gd name="connsiteX2" fmla="*/ 5426159 w 5426166"/>
              <a:gd name="connsiteY2" fmla="*/ 347755 h 1001581"/>
              <a:gd name="connsiteX3" fmla="*/ 2913317 w 5426166"/>
              <a:gd name="connsiteY3" fmla="*/ 998136 h 1001581"/>
              <a:gd name="connsiteX4" fmla="*/ -1 w 5426166"/>
              <a:gd name="connsiteY4" fmla="*/ 0 h 1001581"/>
              <a:gd name="connsiteX0" fmla="*/ 1 w 5594439"/>
              <a:gd name="connsiteY0" fmla="*/ 0 h 999907"/>
              <a:gd name="connsiteX1" fmla="*/ 2936714 w 5594439"/>
              <a:gd name="connsiteY1" fmla="*/ 902948 h 999907"/>
              <a:gd name="connsiteX2" fmla="*/ 5594434 w 5594439"/>
              <a:gd name="connsiteY2" fmla="*/ 259960 h 999907"/>
              <a:gd name="connsiteX3" fmla="*/ 2913319 w 5594439"/>
              <a:gd name="connsiteY3" fmla="*/ 998136 h 999907"/>
              <a:gd name="connsiteX4" fmla="*/ 1 w 5594439"/>
              <a:gd name="connsiteY4" fmla="*/ 0 h 999907"/>
              <a:gd name="connsiteX0" fmla="*/ -1 w 5594496"/>
              <a:gd name="connsiteY0" fmla="*/ 0 h 1000766"/>
              <a:gd name="connsiteX1" fmla="*/ 2936712 w 5594496"/>
              <a:gd name="connsiteY1" fmla="*/ 902948 h 1000766"/>
              <a:gd name="connsiteX2" fmla="*/ 5594432 w 5594496"/>
              <a:gd name="connsiteY2" fmla="*/ 259960 h 1000766"/>
              <a:gd name="connsiteX3" fmla="*/ 2913317 w 5594496"/>
              <a:gd name="connsiteY3" fmla="*/ 998136 h 1000766"/>
              <a:gd name="connsiteX4" fmla="*/ -1 w 5594496"/>
              <a:gd name="connsiteY4" fmla="*/ 0 h 1000766"/>
              <a:gd name="connsiteX0" fmla="*/ 1 w 5557916"/>
              <a:gd name="connsiteY0" fmla="*/ 0 h 1001129"/>
              <a:gd name="connsiteX1" fmla="*/ 2936714 w 5557916"/>
              <a:gd name="connsiteY1" fmla="*/ 902948 h 1001129"/>
              <a:gd name="connsiteX2" fmla="*/ 5557853 w 5557916"/>
              <a:gd name="connsiteY2" fmla="*/ 274593 h 1001129"/>
              <a:gd name="connsiteX3" fmla="*/ 2913319 w 5557916"/>
              <a:gd name="connsiteY3" fmla="*/ 998136 h 1001129"/>
              <a:gd name="connsiteX4" fmla="*/ 1 w 5557916"/>
              <a:gd name="connsiteY4" fmla="*/ 0 h 1001129"/>
              <a:gd name="connsiteX0" fmla="*/ -1 w 5557851"/>
              <a:gd name="connsiteY0" fmla="*/ 0 h 1001127"/>
              <a:gd name="connsiteX1" fmla="*/ 2936712 w 5557851"/>
              <a:gd name="connsiteY1" fmla="*/ 902948 h 1001127"/>
              <a:gd name="connsiteX2" fmla="*/ 5557851 w 5557851"/>
              <a:gd name="connsiteY2" fmla="*/ 274593 h 1001127"/>
              <a:gd name="connsiteX3" fmla="*/ 2913317 w 5557851"/>
              <a:gd name="connsiteY3" fmla="*/ 998136 h 1001127"/>
              <a:gd name="connsiteX4" fmla="*/ -1 w 5557851"/>
              <a:gd name="connsiteY4" fmla="*/ 0 h 1001127"/>
              <a:gd name="connsiteX0" fmla="*/ 1 w 5557853"/>
              <a:gd name="connsiteY0" fmla="*/ 0 h 1002926"/>
              <a:gd name="connsiteX1" fmla="*/ 2936714 w 5557853"/>
              <a:gd name="connsiteY1" fmla="*/ 902948 h 1002926"/>
              <a:gd name="connsiteX2" fmla="*/ 5557853 w 5557853"/>
              <a:gd name="connsiteY2" fmla="*/ 274593 h 1002926"/>
              <a:gd name="connsiteX3" fmla="*/ 2913319 w 5557853"/>
              <a:gd name="connsiteY3" fmla="*/ 998136 h 1002926"/>
              <a:gd name="connsiteX4" fmla="*/ 1 w 5557853"/>
              <a:gd name="connsiteY4" fmla="*/ 0 h 1002926"/>
              <a:gd name="connsiteX0" fmla="*/ -1 w 5557851"/>
              <a:gd name="connsiteY0" fmla="*/ 0 h 1002926"/>
              <a:gd name="connsiteX1" fmla="*/ 2936712 w 5557851"/>
              <a:gd name="connsiteY1" fmla="*/ 902948 h 1002926"/>
              <a:gd name="connsiteX2" fmla="*/ 5557851 w 5557851"/>
              <a:gd name="connsiteY2" fmla="*/ 274593 h 1002926"/>
              <a:gd name="connsiteX3" fmla="*/ 2913317 w 5557851"/>
              <a:gd name="connsiteY3" fmla="*/ 998136 h 1002926"/>
              <a:gd name="connsiteX4" fmla="*/ -1 w 5557851"/>
              <a:gd name="connsiteY4" fmla="*/ 0 h 1002926"/>
              <a:gd name="connsiteX0" fmla="*/ 1 w 5557853"/>
              <a:gd name="connsiteY0" fmla="*/ 0 h 1003739"/>
              <a:gd name="connsiteX1" fmla="*/ 2936714 w 5557853"/>
              <a:gd name="connsiteY1" fmla="*/ 902948 h 1003739"/>
              <a:gd name="connsiteX2" fmla="*/ 5557853 w 5557853"/>
              <a:gd name="connsiteY2" fmla="*/ 274593 h 1003739"/>
              <a:gd name="connsiteX3" fmla="*/ 2913319 w 5557853"/>
              <a:gd name="connsiteY3" fmla="*/ 998136 h 1003739"/>
              <a:gd name="connsiteX4" fmla="*/ 1 w 5557853"/>
              <a:gd name="connsiteY4" fmla="*/ 0 h 1003739"/>
              <a:gd name="connsiteX0" fmla="*/ -1 w 5557851"/>
              <a:gd name="connsiteY0" fmla="*/ 0 h 1003739"/>
              <a:gd name="connsiteX1" fmla="*/ 2922079 w 5557851"/>
              <a:gd name="connsiteY1" fmla="*/ 913923 h 1003739"/>
              <a:gd name="connsiteX2" fmla="*/ 5557851 w 5557851"/>
              <a:gd name="connsiteY2" fmla="*/ 274593 h 1003739"/>
              <a:gd name="connsiteX3" fmla="*/ 2913317 w 5557851"/>
              <a:gd name="connsiteY3" fmla="*/ 998136 h 1003739"/>
              <a:gd name="connsiteX4" fmla="*/ -1 w 5557851"/>
              <a:gd name="connsiteY4" fmla="*/ 0 h 1003739"/>
              <a:gd name="connsiteX0" fmla="*/ 1 w 5557853"/>
              <a:gd name="connsiteY0" fmla="*/ 0 h 1018109"/>
              <a:gd name="connsiteX1" fmla="*/ 2922081 w 5557853"/>
              <a:gd name="connsiteY1" fmla="*/ 913923 h 1018109"/>
              <a:gd name="connsiteX2" fmla="*/ 5557853 w 5557853"/>
              <a:gd name="connsiteY2" fmla="*/ 274593 h 1018109"/>
              <a:gd name="connsiteX3" fmla="*/ 2924294 w 5557853"/>
              <a:gd name="connsiteY3" fmla="*/ 1012769 h 1018109"/>
              <a:gd name="connsiteX4" fmla="*/ 1 w 5557853"/>
              <a:gd name="connsiteY4" fmla="*/ 0 h 1018109"/>
              <a:gd name="connsiteX0" fmla="*/ -1 w 5557851"/>
              <a:gd name="connsiteY0" fmla="*/ 0 h 1017017"/>
              <a:gd name="connsiteX1" fmla="*/ 2922079 w 5557851"/>
              <a:gd name="connsiteY1" fmla="*/ 913923 h 1017017"/>
              <a:gd name="connsiteX2" fmla="*/ 5557851 w 5557851"/>
              <a:gd name="connsiteY2" fmla="*/ 274593 h 1017017"/>
              <a:gd name="connsiteX3" fmla="*/ 2924292 w 5557851"/>
              <a:gd name="connsiteY3" fmla="*/ 1012769 h 1017017"/>
              <a:gd name="connsiteX4" fmla="*/ -1 w 5557851"/>
              <a:gd name="connsiteY4" fmla="*/ 0 h 1017017"/>
              <a:gd name="connsiteX0" fmla="*/ 1 w 5557853"/>
              <a:gd name="connsiteY0" fmla="*/ 0 h 1017506"/>
              <a:gd name="connsiteX1" fmla="*/ 2922081 w 5557853"/>
              <a:gd name="connsiteY1" fmla="*/ 913923 h 1017506"/>
              <a:gd name="connsiteX2" fmla="*/ 5557853 w 5557853"/>
              <a:gd name="connsiteY2" fmla="*/ 274593 h 1017506"/>
              <a:gd name="connsiteX3" fmla="*/ 2924294 w 5557853"/>
              <a:gd name="connsiteY3" fmla="*/ 1012769 h 1017506"/>
              <a:gd name="connsiteX4" fmla="*/ 1 w 5557853"/>
              <a:gd name="connsiteY4" fmla="*/ 0 h 1017506"/>
              <a:gd name="connsiteX0" fmla="*/ -1 w 5557851"/>
              <a:gd name="connsiteY0" fmla="*/ 0 h 1017504"/>
              <a:gd name="connsiteX1" fmla="*/ 2922079 w 5557851"/>
              <a:gd name="connsiteY1" fmla="*/ 913923 h 1017504"/>
              <a:gd name="connsiteX2" fmla="*/ 5557851 w 5557851"/>
              <a:gd name="connsiteY2" fmla="*/ 274593 h 1017504"/>
              <a:gd name="connsiteX3" fmla="*/ 2924292 w 5557851"/>
              <a:gd name="connsiteY3" fmla="*/ 1012769 h 1017504"/>
              <a:gd name="connsiteX4" fmla="*/ -1 w 5557851"/>
              <a:gd name="connsiteY4" fmla="*/ 0 h 1017504"/>
              <a:gd name="connsiteX0" fmla="*/ 1 w 5557853"/>
              <a:gd name="connsiteY0" fmla="*/ 0 h 1010291"/>
              <a:gd name="connsiteX1" fmla="*/ 2922081 w 5557853"/>
              <a:gd name="connsiteY1" fmla="*/ 913923 h 1010291"/>
              <a:gd name="connsiteX2" fmla="*/ 5557853 w 5557853"/>
              <a:gd name="connsiteY2" fmla="*/ 274593 h 1010291"/>
              <a:gd name="connsiteX3" fmla="*/ 2924294 w 5557853"/>
              <a:gd name="connsiteY3" fmla="*/ 1005454 h 1010291"/>
              <a:gd name="connsiteX4" fmla="*/ 1 w 5557853"/>
              <a:gd name="connsiteY4" fmla="*/ 0 h 1010291"/>
              <a:gd name="connsiteX0" fmla="*/ -1 w 5557851"/>
              <a:gd name="connsiteY0" fmla="*/ 0 h 1013225"/>
              <a:gd name="connsiteX1" fmla="*/ 2922079 w 5557851"/>
              <a:gd name="connsiteY1" fmla="*/ 913923 h 1013225"/>
              <a:gd name="connsiteX2" fmla="*/ 5557851 w 5557851"/>
              <a:gd name="connsiteY2" fmla="*/ 274593 h 1013225"/>
              <a:gd name="connsiteX3" fmla="*/ 2924292 w 5557851"/>
              <a:gd name="connsiteY3" fmla="*/ 1005454 h 1013225"/>
              <a:gd name="connsiteX4" fmla="*/ -1 w 5557851"/>
              <a:gd name="connsiteY4" fmla="*/ 0 h 1013225"/>
              <a:gd name="connsiteX0" fmla="*/ 1 w 5557853"/>
              <a:gd name="connsiteY0" fmla="*/ 0 h 1011700"/>
              <a:gd name="connsiteX1" fmla="*/ 2922081 w 5557853"/>
              <a:gd name="connsiteY1" fmla="*/ 913923 h 1011700"/>
              <a:gd name="connsiteX2" fmla="*/ 5557853 w 5557853"/>
              <a:gd name="connsiteY2" fmla="*/ 274593 h 1011700"/>
              <a:gd name="connsiteX3" fmla="*/ 2924294 w 5557853"/>
              <a:gd name="connsiteY3" fmla="*/ 1005454 h 1011700"/>
              <a:gd name="connsiteX4" fmla="*/ 1 w 5557853"/>
              <a:gd name="connsiteY4" fmla="*/ 0 h 1011700"/>
              <a:gd name="connsiteX0" fmla="*/ -1 w 5557851"/>
              <a:gd name="connsiteY0" fmla="*/ 0 h 1011698"/>
              <a:gd name="connsiteX1" fmla="*/ 2922079 w 5557851"/>
              <a:gd name="connsiteY1" fmla="*/ 913923 h 1011698"/>
              <a:gd name="connsiteX2" fmla="*/ 5557851 w 5557851"/>
              <a:gd name="connsiteY2" fmla="*/ 274593 h 1011698"/>
              <a:gd name="connsiteX3" fmla="*/ 2924292 w 5557851"/>
              <a:gd name="connsiteY3" fmla="*/ 1005454 h 1011698"/>
              <a:gd name="connsiteX4" fmla="*/ -1 w 5557851"/>
              <a:gd name="connsiteY4" fmla="*/ 0 h 1011698"/>
              <a:gd name="connsiteX0" fmla="*/ 1 w 5557853"/>
              <a:gd name="connsiteY0" fmla="*/ 0 h 1011700"/>
              <a:gd name="connsiteX1" fmla="*/ 2922081 w 5557853"/>
              <a:gd name="connsiteY1" fmla="*/ 906607 h 1011700"/>
              <a:gd name="connsiteX2" fmla="*/ 5557853 w 5557853"/>
              <a:gd name="connsiteY2" fmla="*/ 274593 h 1011700"/>
              <a:gd name="connsiteX3" fmla="*/ 2924294 w 5557853"/>
              <a:gd name="connsiteY3" fmla="*/ 1005454 h 1011700"/>
              <a:gd name="connsiteX4" fmla="*/ 1 w 5557853"/>
              <a:gd name="connsiteY4" fmla="*/ 0 h 10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853" h="1011700">
                <a:moveTo>
                  <a:pt x="1" y="0"/>
                </a:moveTo>
                <a:cubicBezTo>
                  <a:pt x="678209" y="373114"/>
                  <a:pt x="1995772" y="853525"/>
                  <a:pt x="2922081" y="906607"/>
                </a:cubicBezTo>
                <a:cubicBezTo>
                  <a:pt x="3848001" y="959667"/>
                  <a:pt x="4820101" y="746552"/>
                  <a:pt x="5557853" y="274593"/>
                </a:cubicBezTo>
                <a:cubicBezTo>
                  <a:pt x="5049136" y="769670"/>
                  <a:pt x="3967662" y="1058536"/>
                  <a:pt x="2924294" y="1005454"/>
                </a:cubicBezTo>
                <a:cubicBezTo>
                  <a:pt x="1998053" y="958331"/>
                  <a:pt x="812317" y="541013"/>
                  <a:pt x="1"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11073699"/>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Lst>
  <p:txStyles>
    <p:titleStyle>
      <a:lvl1pPr algn="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Impact" pitchFamily="34" charset="0"/>
        </a:defRPr>
      </a:lvl2pPr>
      <a:lvl3pPr algn="ctr" rtl="0" fontAlgn="base">
        <a:spcBef>
          <a:spcPct val="0"/>
        </a:spcBef>
        <a:spcAft>
          <a:spcPct val="0"/>
        </a:spcAft>
        <a:defRPr sz="4400">
          <a:solidFill>
            <a:schemeClr val="tx1"/>
          </a:solidFill>
          <a:latin typeface="Impact" pitchFamily="34" charset="0"/>
        </a:defRPr>
      </a:lvl3pPr>
      <a:lvl4pPr algn="ctr" rtl="0" fontAlgn="base">
        <a:spcBef>
          <a:spcPct val="0"/>
        </a:spcBef>
        <a:spcAft>
          <a:spcPct val="0"/>
        </a:spcAft>
        <a:defRPr sz="4400">
          <a:solidFill>
            <a:schemeClr val="tx1"/>
          </a:solidFill>
          <a:latin typeface="Impact" pitchFamily="34" charset="0"/>
        </a:defRPr>
      </a:lvl4pPr>
      <a:lvl5pPr algn="ctr" rtl="0" fontAlgn="base">
        <a:spcBef>
          <a:spcPct val="0"/>
        </a:spcBef>
        <a:spcAft>
          <a:spcPct val="0"/>
        </a:spcAft>
        <a:defRPr sz="4400">
          <a:solidFill>
            <a:schemeClr val="tx1"/>
          </a:solidFill>
          <a:latin typeface="Impact" pitchFamily="34" charset="0"/>
        </a:defRPr>
      </a:lvl5pPr>
      <a:lvl6pPr marL="457200" algn="ctr" rtl="0" fontAlgn="base">
        <a:spcBef>
          <a:spcPct val="0"/>
        </a:spcBef>
        <a:spcAft>
          <a:spcPct val="0"/>
        </a:spcAft>
        <a:defRPr sz="4400">
          <a:solidFill>
            <a:schemeClr val="tx1"/>
          </a:solidFill>
          <a:latin typeface="Impact" pitchFamily="34" charset="0"/>
        </a:defRPr>
      </a:lvl6pPr>
      <a:lvl7pPr marL="914400" algn="ctr" rtl="0" fontAlgn="base">
        <a:spcBef>
          <a:spcPct val="0"/>
        </a:spcBef>
        <a:spcAft>
          <a:spcPct val="0"/>
        </a:spcAft>
        <a:defRPr sz="4400">
          <a:solidFill>
            <a:schemeClr val="tx1"/>
          </a:solidFill>
          <a:latin typeface="Impact" pitchFamily="34" charset="0"/>
        </a:defRPr>
      </a:lvl7pPr>
      <a:lvl8pPr marL="1371600" algn="ctr" rtl="0" fontAlgn="base">
        <a:spcBef>
          <a:spcPct val="0"/>
        </a:spcBef>
        <a:spcAft>
          <a:spcPct val="0"/>
        </a:spcAft>
        <a:defRPr sz="4400">
          <a:solidFill>
            <a:schemeClr val="tx1"/>
          </a:solidFill>
          <a:latin typeface="Impact" pitchFamily="34" charset="0"/>
        </a:defRPr>
      </a:lvl8pPr>
      <a:lvl9pPr marL="1828800" algn="ctr" rtl="0" fontAlgn="base">
        <a:spcBef>
          <a:spcPct val="0"/>
        </a:spcBef>
        <a:spcAft>
          <a:spcPct val="0"/>
        </a:spcAft>
        <a:defRPr sz="4400">
          <a:solidFill>
            <a:schemeClr val="tx1"/>
          </a:solidFill>
          <a:latin typeface="Impact" pitchFamily="34" charset="0"/>
        </a:defRPr>
      </a:lvl9pPr>
    </p:titleStyle>
    <p:bodyStyle>
      <a:lvl1pPr marL="0" indent="0" algn="l" rtl="0" fontAlgn="base">
        <a:spcBef>
          <a:spcPct val="20000"/>
        </a:spcBef>
        <a:spcAft>
          <a:spcPct val="0"/>
        </a:spcAft>
        <a:buFontTx/>
        <a:buNone/>
        <a:defRPr sz="2000" kern="1200">
          <a:solidFill>
            <a:schemeClr val="tx1"/>
          </a:solidFill>
          <a:latin typeface="+mn-lt"/>
          <a:ea typeface="+mn-ea"/>
          <a:cs typeface="+mn-cs"/>
        </a:defRPr>
      </a:lvl1pPr>
      <a:lvl2pPr marL="457200" indent="0" algn="l" rtl="0" fontAlgn="base">
        <a:spcBef>
          <a:spcPct val="20000"/>
        </a:spcBef>
        <a:spcAft>
          <a:spcPct val="0"/>
        </a:spcAft>
        <a:buFontTx/>
        <a:buNone/>
        <a:defRPr sz="2000" kern="1200">
          <a:solidFill>
            <a:schemeClr val="tx1"/>
          </a:solidFill>
          <a:latin typeface="+mn-lt"/>
          <a:ea typeface="+mn-ea"/>
          <a:cs typeface="+mn-cs"/>
        </a:defRPr>
      </a:lvl2pPr>
      <a:lvl3pPr marL="914400" indent="0" algn="l" rtl="0" fontAlgn="base">
        <a:spcBef>
          <a:spcPct val="20000"/>
        </a:spcBef>
        <a:spcAft>
          <a:spcPct val="0"/>
        </a:spcAft>
        <a:buFontTx/>
        <a:buNone/>
        <a:defRPr sz="2000" kern="1200">
          <a:solidFill>
            <a:schemeClr val="tx1"/>
          </a:solidFill>
          <a:latin typeface="+mn-lt"/>
          <a:ea typeface="+mn-ea"/>
          <a:cs typeface="+mn-cs"/>
        </a:defRPr>
      </a:lvl3pPr>
      <a:lvl4pPr marL="1371600" indent="0" algn="l" rtl="0" fontAlgn="base">
        <a:spcBef>
          <a:spcPct val="20000"/>
        </a:spcBef>
        <a:spcAft>
          <a:spcPct val="0"/>
        </a:spcAft>
        <a:buFontTx/>
        <a:buNone/>
        <a:defRPr sz="2000" kern="1200">
          <a:solidFill>
            <a:schemeClr val="tx1"/>
          </a:solidFill>
          <a:latin typeface="+mn-lt"/>
          <a:ea typeface="+mn-ea"/>
          <a:cs typeface="+mn-cs"/>
        </a:defRPr>
      </a:lvl4pPr>
      <a:lvl5pPr marL="1828800" indent="0" algn="l" rtl="0" fontAlgn="base">
        <a:spcBef>
          <a:spcPct val="20000"/>
        </a:spcBef>
        <a:spcAft>
          <a:spcPct val="0"/>
        </a:spcAft>
        <a:buFontTx/>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5.jpeg"/><Relationship Id="rId4" Type="http://schemas.openxmlformats.org/officeDocument/2006/relationships/image" Target="../media/image4.jpeg"/></Relationships>
</file>

<file path=ppt/slides/_rels/slide10.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8.xml"/><Relationship Id="rId1" Type="http://schemas.openxmlformats.org/officeDocument/2006/relationships/slideLayout" Target="../slideLayouts/slideLayout3.xml"/><Relationship Id="rId6" Type="http://schemas.openxmlformats.org/officeDocument/2006/relationships/image" Target="../media/image23.jpg"/><Relationship Id="rId5" Type="http://schemas.openxmlformats.org/officeDocument/2006/relationships/image" Target="../media/image17.jpg"/><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8.xml"/><Relationship Id="rId1" Type="http://schemas.openxmlformats.org/officeDocument/2006/relationships/slideLayout" Target="../slideLayouts/slideLayout3.xml"/><Relationship Id="rId6" Type="http://schemas.openxmlformats.org/officeDocument/2006/relationships/image" Target="../media/image20.jpg"/><Relationship Id="rId5" Type="http://schemas.openxmlformats.org/officeDocument/2006/relationships/image" Target="../media/image17.jpg"/><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8.xml"/><Relationship Id="rId1" Type="http://schemas.openxmlformats.org/officeDocument/2006/relationships/slideLayout" Target="../slideLayouts/slideLayout3.xml"/><Relationship Id="rId6" Type="http://schemas.openxmlformats.org/officeDocument/2006/relationships/image" Target="../media/image21.jpg"/><Relationship Id="rId5" Type="http://schemas.openxmlformats.org/officeDocument/2006/relationships/image" Target="../media/image17.jpg"/><Relationship Id="rId4" Type="http://schemas.openxmlformats.org/officeDocument/2006/relationships/image" Target="../media/image16.png"/></Relationships>
</file>

<file path=ppt/slides/_rels/slide13.xml.rels><?xml version="1.0" encoding="UTF-8" standalone="yes"?>
<Relationships xmlns="http://schemas.openxmlformats.org/package/2006/relationships"><Relationship Id="rId8" Type="http://schemas.openxmlformats.org/officeDocument/2006/relationships/image" Target="../media/image26.jpeg"/><Relationship Id="rId13" Type="http://schemas.openxmlformats.org/officeDocument/2006/relationships/slide" Target="slide19.xml"/><Relationship Id="rId18" Type="http://schemas.openxmlformats.org/officeDocument/2006/relationships/image" Target="../media/image31.jpeg"/><Relationship Id="rId26" Type="http://schemas.openxmlformats.org/officeDocument/2006/relationships/image" Target="../media/image35.jpeg"/><Relationship Id="rId3" Type="http://schemas.openxmlformats.org/officeDocument/2006/relationships/audio" Target="../media/audio1.wav"/><Relationship Id="rId21" Type="http://schemas.openxmlformats.org/officeDocument/2006/relationships/slide" Target="slide23.xml"/><Relationship Id="rId34" Type="http://schemas.openxmlformats.org/officeDocument/2006/relationships/image" Target="../media/image15.svg"/><Relationship Id="rId7" Type="http://schemas.openxmlformats.org/officeDocument/2006/relationships/slide" Target="slide16.xml"/><Relationship Id="rId12" Type="http://schemas.openxmlformats.org/officeDocument/2006/relationships/image" Target="../media/image28.jpeg"/><Relationship Id="rId17" Type="http://schemas.openxmlformats.org/officeDocument/2006/relationships/slide" Target="slide21.xml"/><Relationship Id="rId25" Type="http://schemas.openxmlformats.org/officeDocument/2006/relationships/slide" Target="slide25.xml"/><Relationship Id="rId33" Type="http://schemas.openxmlformats.org/officeDocument/2006/relationships/image" Target="../media/image14.png"/><Relationship Id="rId2" Type="http://schemas.openxmlformats.org/officeDocument/2006/relationships/slide" Target="slide14.xml"/><Relationship Id="rId16" Type="http://schemas.openxmlformats.org/officeDocument/2006/relationships/image" Target="../media/image30.jpeg"/><Relationship Id="rId20" Type="http://schemas.openxmlformats.org/officeDocument/2006/relationships/image" Target="../media/image32.jpeg"/><Relationship Id="rId29" Type="http://schemas.openxmlformats.org/officeDocument/2006/relationships/slide" Target="slide27.xml"/><Relationship Id="rId1" Type="http://schemas.openxmlformats.org/officeDocument/2006/relationships/slideLayout" Target="../slideLayouts/slideLayout3.xml"/><Relationship Id="rId6" Type="http://schemas.openxmlformats.org/officeDocument/2006/relationships/image" Target="../media/image25.jpeg"/><Relationship Id="rId11" Type="http://schemas.openxmlformats.org/officeDocument/2006/relationships/slide" Target="slide18.xml"/><Relationship Id="rId24" Type="http://schemas.openxmlformats.org/officeDocument/2006/relationships/image" Target="../media/image34.jpeg"/><Relationship Id="rId32" Type="http://schemas.openxmlformats.org/officeDocument/2006/relationships/image" Target="../media/image38.jpeg"/><Relationship Id="rId37" Type="http://schemas.openxmlformats.org/officeDocument/2006/relationships/image" Target="../media/image3.png"/><Relationship Id="rId5" Type="http://schemas.openxmlformats.org/officeDocument/2006/relationships/slide" Target="slide15.xml"/><Relationship Id="rId15" Type="http://schemas.openxmlformats.org/officeDocument/2006/relationships/slide" Target="slide20.xml"/><Relationship Id="rId23" Type="http://schemas.openxmlformats.org/officeDocument/2006/relationships/slide" Target="slide24.xml"/><Relationship Id="rId28" Type="http://schemas.openxmlformats.org/officeDocument/2006/relationships/image" Target="../media/image36.jpeg"/><Relationship Id="rId36" Type="http://schemas.openxmlformats.org/officeDocument/2006/relationships/audio" Target="../media/audio2.wav"/><Relationship Id="rId10" Type="http://schemas.openxmlformats.org/officeDocument/2006/relationships/image" Target="../media/image27.jpeg"/><Relationship Id="rId19" Type="http://schemas.openxmlformats.org/officeDocument/2006/relationships/slide" Target="slide22.xml"/><Relationship Id="rId31" Type="http://schemas.openxmlformats.org/officeDocument/2006/relationships/slide" Target="slide28.xml"/><Relationship Id="rId4" Type="http://schemas.openxmlformats.org/officeDocument/2006/relationships/image" Target="../media/image24.jpeg"/><Relationship Id="rId9" Type="http://schemas.openxmlformats.org/officeDocument/2006/relationships/slide" Target="slide17.xml"/><Relationship Id="rId14" Type="http://schemas.openxmlformats.org/officeDocument/2006/relationships/image" Target="../media/image29.jpeg"/><Relationship Id="rId22" Type="http://schemas.openxmlformats.org/officeDocument/2006/relationships/image" Target="../media/image33.jpeg"/><Relationship Id="rId27" Type="http://schemas.openxmlformats.org/officeDocument/2006/relationships/slide" Target="slide26.xml"/><Relationship Id="rId30" Type="http://schemas.openxmlformats.org/officeDocument/2006/relationships/image" Target="../media/image37.jpeg"/><Relationship Id="rId35" Type="http://schemas.openxmlformats.org/officeDocument/2006/relationships/slide" Target="slide29.xml"/></Relationships>
</file>

<file path=ppt/slides/_rels/slide14.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17.jpg"/><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audio" Target="../media/audio3.wav"/><Relationship Id="rId4" Type="http://schemas.openxmlformats.org/officeDocument/2006/relationships/slide" Target="slide13.xml"/></Relationships>
</file>

<file path=ppt/slides/_rels/slide1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17.jpg"/><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audio" Target="../media/audio3.wav"/><Relationship Id="rId4" Type="http://schemas.openxmlformats.org/officeDocument/2006/relationships/slide" Target="slide13.xml"/></Relationships>
</file>

<file path=ppt/slides/_rels/slide16.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17.jpg"/><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audio" Target="../media/audio3.wav"/><Relationship Id="rId4" Type="http://schemas.openxmlformats.org/officeDocument/2006/relationships/slide" Target="slide13.xml"/></Relationships>
</file>

<file path=ppt/slides/_rels/slide17.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image" Target="../media/image17.jpg"/><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audio" Target="../media/audio3.wav"/><Relationship Id="rId4" Type="http://schemas.openxmlformats.org/officeDocument/2006/relationships/slide" Target="slide13.xml"/></Relationships>
</file>

<file path=ppt/slides/_rels/slide18.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17.jpg"/><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audio" Target="../media/audio3.wav"/><Relationship Id="rId4" Type="http://schemas.openxmlformats.org/officeDocument/2006/relationships/slide" Target="slide13.xml"/></Relationships>
</file>

<file path=ppt/slides/_rels/slide19.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4.jpg"/><Relationship Id="rId5" Type="http://schemas.openxmlformats.org/officeDocument/2006/relationships/image" Target="../media/image17.jpg"/><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8.png"/><Relationship Id="rId5" Type="http://schemas.openxmlformats.org/officeDocument/2006/relationships/image" Target="../media/image7.jpeg"/><Relationship Id="rId4" Type="http://schemas.openxmlformats.org/officeDocument/2006/relationships/image" Target="../media/image6.jpeg"/></Relationships>
</file>

<file path=ppt/slides/_rels/slide20.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5.jpg"/><Relationship Id="rId5" Type="http://schemas.openxmlformats.org/officeDocument/2006/relationships/image" Target="../media/image17.jpg"/><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6.jpg"/><Relationship Id="rId5" Type="http://schemas.openxmlformats.org/officeDocument/2006/relationships/image" Target="../media/image17.jpg"/><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7.jpg"/><Relationship Id="rId5" Type="http://schemas.openxmlformats.org/officeDocument/2006/relationships/image" Target="../media/image17.jpg"/><Relationship Id="rId4" Type="http://schemas.openxmlformats.org/officeDocument/2006/relationships/image" Target="../media/image16.png"/></Relationships>
</file>

<file path=ppt/slides/_rels/slide23.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8.jpg"/><Relationship Id="rId5" Type="http://schemas.openxmlformats.org/officeDocument/2006/relationships/image" Target="../media/image17.jpg"/><Relationship Id="rId4" Type="http://schemas.openxmlformats.org/officeDocument/2006/relationships/image" Target="../media/image16.png"/></Relationships>
</file>

<file path=ppt/slides/_rels/slide24.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49.jpg"/><Relationship Id="rId5" Type="http://schemas.openxmlformats.org/officeDocument/2006/relationships/image" Target="../media/image17.jp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50.jpg"/><Relationship Id="rId5" Type="http://schemas.openxmlformats.org/officeDocument/2006/relationships/image" Target="../media/image17.jpg"/><Relationship Id="rId4" Type="http://schemas.openxmlformats.org/officeDocument/2006/relationships/image" Target="../media/image16.png"/></Relationships>
</file>

<file path=ppt/slides/_rels/slide26.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51.jpg"/><Relationship Id="rId5" Type="http://schemas.openxmlformats.org/officeDocument/2006/relationships/image" Target="../media/image17.jpg"/><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52.jpg"/><Relationship Id="rId5" Type="http://schemas.openxmlformats.org/officeDocument/2006/relationships/image" Target="../media/image17.jpg"/><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53.jpg"/><Relationship Id="rId5" Type="http://schemas.openxmlformats.org/officeDocument/2006/relationships/image" Target="../media/image17.jpg"/><Relationship Id="rId4" Type="http://schemas.openxmlformats.org/officeDocument/2006/relationships/image" Target="../media/image16.png"/></Relationships>
</file>

<file path=ppt/slides/_rels/slide29.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hyperlink" Target="https://it.wikipedia.org/wiki/10_maggio" TargetMode="External"/><Relationship Id="rId13" Type="http://schemas.openxmlformats.org/officeDocument/2006/relationships/hyperlink" Target="https://it.wikipedia.org/wiki/Ukiyo-e" TargetMode="External"/><Relationship Id="rId18" Type="http://schemas.openxmlformats.org/officeDocument/2006/relationships/hyperlink" Target="https://it.wikipedia.org/wiki/Paul_Gauguin" TargetMode="External"/><Relationship Id="rId3" Type="http://schemas.openxmlformats.org/officeDocument/2006/relationships/image" Target="../media/image9.jpeg"/><Relationship Id="rId7" Type="http://schemas.openxmlformats.org/officeDocument/2006/relationships/hyperlink" Target="https://it.wikipedia.org/wiki/1760" TargetMode="External"/><Relationship Id="rId12" Type="http://schemas.openxmlformats.org/officeDocument/2006/relationships/hyperlink" Target="https://it.wikipedia.org/wiki/Giappone" TargetMode="External"/><Relationship Id="rId17" Type="http://schemas.openxmlformats.org/officeDocument/2006/relationships/hyperlink" Target="https://it.wikipedia.org/wiki/Vincent_van_Gogh" TargetMode="External"/><Relationship Id="rId2" Type="http://schemas.openxmlformats.org/officeDocument/2006/relationships/image" Target="../media/image2.png"/><Relationship Id="rId16" Type="http://schemas.openxmlformats.org/officeDocument/2006/relationships/hyperlink" Target="https://it.wikipedia.org/wiki/Post-impressionismo" TargetMode="External"/><Relationship Id="rId1" Type="http://schemas.openxmlformats.org/officeDocument/2006/relationships/slideLayout" Target="../slideLayouts/slideLayout3.xml"/><Relationship Id="rId6" Type="http://schemas.openxmlformats.org/officeDocument/2006/relationships/hyperlink" Target="https://it.wikipedia.org/wiki/Novembre" TargetMode="External"/><Relationship Id="rId11" Type="http://schemas.openxmlformats.org/officeDocument/2006/relationships/hyperlink" Target="https://it.wikipedia.org/wiki/Incisione" TargetMode="External"/><Relationship Id="rId5" Type="http://schemas.openxmlformats.org/officeDocument/2006/relationships/hyperlink" Target="https://it.wikipedia.org/wiki/Ottobre" TargetMode="External"/><Relationship Id="rId15" Type="http://schemas.openxmlformats.org/officeDocument/2006/relationships/hyperlink" Target="https://it.wikipedia.org/wiki/Claude_Monet" TargetMode="External"/><Relationship Id="rId10" Type="http://schemas.openxmlformats.org/officeDocument/2006/relationships/hyperlink" Target="https://it.wikipedia.org/wiki/Pittore" TargetMode="External"/><Relationship Id="rId4" Type="http://schemas.openxmlformats.org/officeDocument/2006/relationships/hyperlink" Target="https://it.wikipedia.org/wiki/Tokyo" TargetMode="External"/><Relationship Id="rId9" Type="http://schemas.openxmlformats.org/officeDocument/2006/relationships/hyperlink" Target="https://it.wikipedia.org/wiki/1849" TargetMode="External"/><Relationship Id="rId14" Type="http://schemas.openxmlformats.org/officeDocument/2006/relationships/hyperlink" Target="https://it.wikipedia.org/wiki/Impressionismo" TargetMode="External"/></Relationships>
</file>

<file path=ppt/slides/_rels/slide30.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33.xml"/><Relationship Id="rId18" Type="http://schemas.openxmlformats.org/officeDocument/2006/relationships/image" Target="../media/image59.jpeg"/><Relationship Id="rId26" Type="http://schemas.openxmlformats.org/officeDocument/2006/relationships/image" Target="../media/image63.jpeg"/><Relationship Id="rId3" Type="http://schemas.openxmlformats.org/officeDocument/2006/relationships/audio" Target="../media/audio2.wav"/><Relationship Id="rId21" Type="http://schemas.openxmlformats.org/officeDocument/2006/relationships/slide" Target="slide37.xml"/><Relationship Id="rId7" Type="http://schemas.openxmlformats.org/officeDocument/2006/relationships/hyperlink" Target="https://en.wikipedia.org/wiki/The_Fifty-three_Stations_of_the_T%C5%8Dkaid%C5%8D" TargetMode="External"/><Relationship Id="rId12" Type="http://schemas.openxmlformats.org/officeDocument/2006/relationships/image" Target="../media/image56.jpeg"/><Relationship Id="rId17" Type="http://schemas.openxmlformats.org/officeDocument/2006/relationships/slide" Target="slide35.xml"/><Relationship Id="rId25" Type="http://schemas.openxmlformats.org/officeDocument/2006/relationships/slide" Target="slide39.xml"/><Relationship Id="rId2" Type="http://schemas.openxmlformats.org/officeDocument/2006/relationships/slide" Target="slide40.xml"/><Relationship Id="rId16" Type="http://schemas.openxmlformats.org/officeDocument/2006/relationships/image" Target="../media/image58.jpeg"/><Relationship Id="rId20" Type="http://schemas.openxmlformats.org/officeDocument/2006/relationships/image" Target="../media/image60.jpeg"/><Relationship Id="rId1" Type="http://schemas.openxmlformats.org/officeDocument/2006/relationships/slideLayout" Target="../slideLayouts/slideLayout3.xml"/><Relationship Id="rId6" Type="http://schemas.openxmlformats.org/officeDocument/2006/relationships/image" Target="../media/image15.svg"/><Relationship Id="rId11" Type="http://schemas.openxmlformats.org/officeDocument/2006/relationships/slide" Target="slide32.xml"/><Relationship Id="rId24" Type="http://schemas.openxmlformats.org/officeDocument/2006/relationships/image" Target="../media/image62.jpeg"/><Relationship Id="rId5" Type="http://schemas.openxmlformats.org/officeDocument/2006/relationships/image" Target="../media/image14.png"/><Relationship Id="rId15" Type="http://schemas.openxmlformats.org/officeDocument/2006/relationships/slide" Target="slide34.xml"/><Relationship Id="rId23" Type="http://schemas.openxmlformats.org/officeDocument/2006/relationships/slide" Target="slide38.xml"/><Relationship Id="rId10" Type="http://schemas.openxmlformats.org/officeDocument/2006/relationships/image" Target="../media/image55.jpeg"/><Relationship Id="rId19" Type="http://schemas.openxmlformats.org/officeDocument/2006/relationships/slide" Target="slide36.xml"/><Relationship Id="rId4" Type="http://schemas.openxmlformats.org/officeDocument/2006/relationships/image" Target="../media/image13.png"/><Relationship Id="rId9" Type="http://schemas.openxmlformats.org/officeDocument/2006/relationships/audio" Target="../media/audio1.wav"/><Relationship Id="rId14" Type="http://schemas.openxmlformats.org/officeDocument/2006/relationships/image" Target="../media/image57.jpeg"/><Relationship Id="rId22" Type="http://schemas.openxmlformats.org/officeDocument/2006/relationships/image" Target="../media/image61.jpeg"/></Relationships>
</file>

<file path=ppt/slides/_rels/slide31.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4.jpg"/><Relationship Id="rId5" Type="http://schemas.openxmlformats.org/officeDocument/2006/relationships/image" Target="../media/image17.jpg"/><Relationship Id="rId4" Type="http://schemas.openxmlformats.org/officeDocument/2006/relationships/image" Target="../media/image16.png"/></Relationships>
</file>

<file path=ppt/slides/_rels/slide32.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5.jpg"/><Relationship Id="rId5" Type="http://schemas.openxmlformats.org/officeDocument/2006/relationships/image" Target="../media/image17.jpg"/><Relationship Id="rId4" Type="http://schemas.openxmlformats.org/officeDocument/2006/relationships/image" Target="../media/image16.png"/></Relationships>
</file>

<file path=ppt/slides/_rels/slide33.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6.jpg"/><Relationship Id="rId5" Type="http://schemas.openxmlformats.org/officeDocument/2006/relationships/image" Target="../media/image17.jpg"/><Relationship Id="rId4" Type="http://schemas.openxmlformats.org/officeDocument/2006/relationships/image" Target="../media/image16.png"/></Relationships>
</file>

<file path=ppt/slides/_rels/slide34.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7.jpg"/><Relationship Id="rId5" Type="http://schemas.openxmlformats.org/officeDocument/2006/relationships/image" Target="../media/image17.jpg"/><Relationship Id="rId4" Type="http://schemas.openxmlformats.org/officeDocument/2006/relationships/image" Target="../media/image16.png"/></Relationships>
</file>

<file path=ppt/slides/_rels/slide35.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8.jpg"/><Relationship Id="rId5" Type="http://schemas.openxmlformats.org/officeDocument/2006/relationships/image" Target="../media/image17.jpg"/><Relationship Id="rId4" Type="http://schemas.openxmlformats.org/officeDocument/2006/relationships/image" Target="../media/image16.png"/></Relationships>
</file>

<file path=ppt/slides/_rels/slide36.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69.jpg"/><Relationship Id="rId5" Type="http://schemas.openxmlformats.org/officeDocument/2006/relationships/image" Target="../media/image17.jpg"/><Relationship Id="rId4" Type="http://schemas.openxmlformats.org/officeDocument/2006/relationships/image" Target="../media/image16.png"/></Relationships>
</file>

<file path=ppt/slides/_rels/slide37.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70.jpg"/><Relationship Id="rId5" Type="http://schemas.openxmlformats.org/officeDocument/2006/relationships/image" Target="../media/image17.jpg"/><Relationship Id="rId4" Type="http://schemas.openxmlformats.org/officeDocument/2006/relationships/image" Target="../media/image16.png"/></Relationships>
</file>

<file path=ppt/slides/_rels/slide3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71.jpg"/><Relationship Id="rId5" Type="http://schemas.openxmlformats.org/officeDocument/2006/relationships/image" Target="../media/image17.jpg"/><Relationship Id="rId4" Type="http://schemas.openxmlformats.org/officeDocument/2006/relationships/image" Target="../media/image16.png"/></Relationships>
</file>

<file path=ppt/slides/_rels/slide39.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30.xml"/><Relationship Id="rId1" Type="http://schemas.openxmlformats.org/officeDocument/2006/relationships/slideLayout" Target="../slideLayouts/slideLayout3.xml"/><Relationship Id="rId6" Type="http://schemas.openxmlformats.org/officeDocument/2006/relationships/image" Target="../media/image72.jpg"/><Relationship Id="rId5" Type="http://schemas.openxmlformats.org/officeDocument/2006/relationships/image" Target="../media/image17.jp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8" Type="http://schemas.openxmlformats.org/officeDocument/2006/relationships/image" Target="../media/image12.jpg"/><Relationship Id="rId13" Type="http://schemas.openxmlformats.org/officeDocument/2006/relationships/image" Target="../media/image15.svg"/><Relationship Id="rId3" Type="http://schemas.openxmlformats.org/officeDocument/2006/relationships/audio" Target="../media/audio1.wav"/><Relationship Id="rId7" Type="http://schemas.openxmlformats.org/officeDocument/2006/relationships/slide" Target="slide5.xml"/><Relationship Id="rId12" Type="http://schemas.openxmlformats.org/officeDocument/2006/relationships/image" Target="../media/image14.png"/><Relationship Id="rId2" Type="http://schemas.openxmlformats.org/officeDocument/2006/relationships/slide" Target="slide7.xml"/><Relationship Id="rId1" Type="http://schemas.openxmlformats.org/officeDocument/2006/relationships/slideLayout" Target="../slideLayouts/slideLayout3.xml"/><Relationship Id="rId6" Type="http://schemas.openxmlformats.org/officeDocument/2006/relationships/image" Target="../media/image11.jpg"/><Relationship Id="rId11" Type="http://schemas.openxmlformats.org/officeDocument/2006/relationships/image" Target="../media/image13.png"/><Relationship Id="rId5" Type="http://schemas.openxmlformats.org/officeDocument/2006/relationships/slide" Target="slide6.xml"/><Relationship Id="rId10" Type="http://schemas.openxmlformats.org/officeDocument/2006/relationships/audio" Target="../media/audio2.wav"/><Relationship Id="rId4" Type="http://schemas.openxmlformats.org/officeDocument/2006/relationships/image" Target="../media/image10.jpg"/><Relationship Id="rId9" Type="http://schemas.openxmlformats.org/officeDocument/2006/relationships/slide" Target="slide8.xml"/></Relationships>
</file>

<file path=ppt/slides/_rels/slide40.xml.rels><?xml version="1.0" encoding="UTF-8" standalone="yes"?>
<Relationships xmlns="http://schemas.openxmlformats.org/package/2006/relationships"><Relationship Id="rId8" Type="http://schemas.openxmlformats.org/officeDocument/2006/relationships/image" Target="../media/image74.jpeg"/><Relationship Id="rId13" Type="http://schemas.openxmlformats.org/officeDocument/2006/relationships/slide" Target="slide45.xml"/><Relationship Id="rId18" Type="http://schemas.openxmlformats.org/officeDocument/2006/relationships/image" Target="../media/image79.jpeg"/><Relationship Id="rId26" Type="http://schemas.openxmlformats.org/officeDocument/2006/relationships/image" Target="../media/image83.jpeg"/><Relationship Id="rId39" Type="http://schemas.openxmlformats.org/officeDocument/2006/relationships/image" Target="../media/image17.jpg"/><Relationship Id="rId3" Type="http://schemas.openxmlformats.org/officeDocument/2006/relationships/image" Target="../media/image15.svg"/><Relationship Id="rId21" Type="http://schemas.openxmlformats.org/officeDocument/2006/relationships/slide" Target="slide49.xml"/><Relationship Id="rId34" Type="http://schemas.openxmlformats.org/officeDocument/2006/relationships/image" Target="../media/image87.jpeg"/><Relationship Id="rId7" Type="http://schemas.openxmlformats.org/officeDocument/2006/relationships/slide" Target="slide42.xml"/><Relationship Id="rId12" Type="http://schemas.openxmlformats.org/officeDocument/2006/relationships/image" Target="../media/image76.jpeg"/><Relationship Id="rId17" Type="http://schemas.openxmlformats.org/officeDocument/2006/relationships/slide" Target="slide47.xml"/><Relationship Id="rId25" Type="http://schemas.openxmlformats.org/officeDocument/2006/relationships/slide" Target="slide51.xml"/><Relationship Id="rId33" Type="http://schemas.openxmlformats.org/officeDocument/2006/relationships/slide" Target="slide55.xml"/><Relationship Id="rId38" Type="http://schemas.openxmlformats.org/officeDocument/2006/relationships/image" Target="../media/image89.png"/><Relationship Id="rId2" Type="http://schemas.openxmlformats.org/officeDocument/2006/relationships/image" Target="../media/image14.png"/><Relationship Id="rId16" Type="http://schemas.openxmlformats.org/officeDocument/2006/relationships/image" Target="../media/image78.jpeg"/><Relationship Id="rId20" Type="http://schemas.openxmlformats.org/officeDocument/2006/relationships/image" Target="../media/image80.jpeg"/><Relationship Id="rId29" Type="http://schemas.openxmlformats.org/officeDocument/2006/relationships/slide" Target="slide53.xml"/><Relationship Id="rId1" Type="http://schemas.openxmlformats.org/officeDocument/2006/relationships/slideLayout" Target="../slideLayouts/slideLayout3.xml"/><Relationship Id="rId6" Type="http://schemas.openxmlformats.org/officeDocument/2006/relationships/image" Target="../media/image73.jpeg"/><Relationship Id="rId11" Type="http://schemas.openxmlformats.org/officeDocument/2006/relationships/slide" Target="slide44.xml"/><Relationship Id="rId24" Type="http://schemas.openxmlformats.org/officeDocument/2006/relationships/image" Target="../media/image82.jpeg"/><Relationship Id="rId32" Type="http://schemas.openxmlformats.org/officeDocument/2006/relationships/image" Target="../media/image86.jpeg"/><Relationship Id="rId37" Type="http://schemas.openxmlformats.org/officeDocument/2006/relationships/slide" Target="slide57.xml"/><Relationship Id="rId5" Type="http://schemas.openxmlformats.org/officeDocument/2006/relationships/audio" Target="../media/audio1.wav"/><Relationship Id="rId15" Type="http://schemas.openxmlformats.org/officeDocument/2006/relationships/slide" Target="slide46.xml"/><Relationship Id="rId23" Type="http://schemas.openxmlformats.org/officeDocument/2006/relationships/slide" Target="slide50.xml"/><Relationship Id="rId28" Type="http://schemas.openxmlformats.org/officeDocument/2006/relationships/image" Target="../media/image84.jpeg"/><Relationship Id="rId36" Type="http://schemas.openxmlformats.org/officeDocument/2006/relationships/image" Target="../media/image88.jpeg"/><Relationship Id="rId10" Type="http://schemas.openxmlformats.org/officeDocument/2006/relationships/image" Target="../media/image75.jpeg"/><Relationship Id="rId19" Type="http://schemas.openxmlformats.org/officeDocument/2006/relationships/slide" Target="slide48.xml"/><Relationship Id="rId31" Type="http://schemas.openxmlformats.org/officeDocument/2006/relationships/slide" Target="slide54.xml"/><Relationship Id="rId4" Type="http://schemas.openxmlformats.org/officeDocument/2006/relationships/slide" Target="slide41.xml"/><Relationship Id="rId9" Type="http://schemas.openxmlformats.org/officeDocument/2006/relationships/slide" Target="slide43.xml"/><Relationship Id="rId14" Type="http://schemas.openxmlformats.org/officeDocument/2006/relationships/image" Target="../media/image77.jpeg"/><Relationship Id="rId22" Type="http://schemas.openxmlformats.org/officeDocument/2006/relationships/image" Target="../media/image81.jpeg"/><Relationship Id="rId27" Type="http://schemas.openxmlformats.org/officeDocument/2006/relationships/slide" Target="slide52.xml"/><Relationship Id="rId30" Type="http://schemas.openxmlformats.org/officeDocument/2006/relationships/image" Target="../media/image85.jpeg"/><Relationship Id="rId35" Type="http://schemas.openxmlformats.org/officeDocument/2006/relationships/slide" Target="slide56.xml"/></Relationships>
</file>

<file path=ppt/slides/_rels/slide41.xml.rels><?xml version="1.0" encoding="UTF-8" standalone="yes"?>
<Relationships xmlns="http://schemas.openxmlformats.org/package/2006/relationships"><Relationship Id="rId8" Type="http://schemas.openxmlformats.org/officeDocument/2006/relationships/hyperlink" Target="https://it.wikipedia.org/wiki/Estate" TargetMode="External"/><Relationship Id="rId3" Type="http://schemas.openxmlformats.org/officeDocument/2006/relationships/audio" Target="../media/audio3.wav"/><Relationship Id="rId7" Type="http://schemas.openxmlformats.org/officeDocument/2006/relationships/hyperlink" Target="https://it.wikipedia.org/wiki/Primavera"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Stagione" TargetMode="External"/><Relationship Id="rId11" Type="http://schemas.openxmlformats.org/officeDocument/2006/relationships/image" Target="../media/image90.jpg"/><Relationship Id="rId5" Type="http://schemas.openxmlformats.org/officeDocument/2006/relationships/image" Target="../media/image17.jpg"/><Relationship Id="rId10" Type="http://schemas.openxmlformats.org/officeDocument/2006/relationships/hyperlink" Target="https://it.wikipedia.org/wiki/Inverno" TargetMode="External"/><Relationship Id="rId4" Type="http://schemas.openxmlformats.org/officeDocument/2006/relationships/image" Target="../media/image16.png"/><Relationship Id="rId9" Type="http://schemas.openxmlformats.org/officeDocument/2006/relationships/hyperlink" Target="https://it.wikipedia.org/wiki/Autunno" TargetMode="External"/></Relationships>
</file>

<file path=ppt/slides/_rels/slide42.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image" Target="../media/image91.jpg"/><Relationship Id="rId5" Type="http://schemas.openxmlformats.org/officeDocument/2006/relationships/image" Target="../media/image17.jpg"/><Relationship Id="rId4" Type="http://schemas.openxmlformats.org/officeDocument/2006/relationships/image" Target="../media/image16.png"/></Relationships>
</file>

<file path=ppt/slides/_rels/slide43.xml.rels><?xml version="1.0" encoding="UTF-8" standalone="yes"?>
<Relationships xmlns="http://schemas.openxmlformats.org/package/2006/relationships"><Relationship Id="rId8" Type="http://schemas.openxmlformats.org/officeDocument/2006/relationships/hyperlink" Target="https://it.wikipedia.org/wiki/Shogun" TargetMode="External"/><Relationship Id="rId3" Type="http://schemas.openxmlformats.org/officeDocument/2006/relationships/audio" Target="../media/audio3.wav"/><Relationship Id="rId7" Type="http://schemas.openxmlformats.org/officeDocument/2006/relationships/hyperlink" Target="https://it.wikipedia.org/w/index.php?title=Sumida-gawa&amp;action=edit&amp;redlink=1"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1698" TargetMode="External"/><Relationship Id="rId5" Type="http://schemas.openxmlformats.org/officeDocument/2006/relationships/image" Target="../media/image17.jpg"/><Relationship Id="rId4" Type="http://schemas.openxmlformats.org/officeDocument/2006/relationships/image" Target="../media/image16.png"/><Relationship Id="rId9" Type="http://schemas.openxmlformats.org/officeDocument/2006/relationships/image" Target="../media/image92.jpg"/></Relationships>
</file>

<file path=ppt/slides/_rels/slide44.xml.rels><?xml version="1.0" encoding="UTF-8" standalone="yes"?>
<Relationships xmlns="http://schemas.openxmlformats.org/package/2006/relationships"><Relationship Id="rId8" Type="http://schemas.openxmlformats.org/officeDocument/2006/relationships/image" Target="../media/image93.jpg"/><Relationship Id="rId3" Type="http://schemas.openxmlformats.org/officeDocument/2006/relationships/audio" Target="../media/audio3.wav"/><Relationship Id="rId7" Type="http://schemas.openxmlformats.org/officeDocument/2006/relationships/hyperlink" Target="https://it.wikipedia.org/wiki/1832"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1809"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45.xml.rels><?xml version="1.0" encoding="UTF-8" standalone="yes"?>
<Relationships xmlns="http://schemas.openxmlformats.org/package/2006/relationships"><Relationship Id="rId8" Type="http://schemas.openxmlformats.org/officeDocument/2006/relationships/image" Target="../media/image94.jpg"/><Relationship Id="rId3" Type="http://schemas.openxmlformats.org/officeDocument/2006/relationships/audio" Target="../media/audio3.wav"/><Relationship Id="rId7" Type="http://schemas.openxmlformats.org/officeDocument/2006/relationships/hyperlink" Target="https://it.wikipedia.org/wiki/Kimono"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Geisha"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46.xml.rels><?xml version="1.0" encoding="UTF-8" standalone="yes"?>
<Relationships xmlns="http://schemas.openxmlformats.org/package/2006/relationships"><Relationship Id="rId8" Type="http://schemas.openxmlformats.org/officeDocument/2006/relationships/hyperlink" Target="https://it.wikipedia.org/wiki/Parco_di_Ueno" TargetMode="External"/><Relationship Id="rId3" Type="http://schemas.openxmlformats.org/officeDocument/2006/relationships/audio" Target="../media/audio3.wav"/><Relationship Id="rId7" Type="http://schemas.openxmlformats.org/officeDocument/2006/relationships/hyperlink" Target="https://it.wikipedia.org/wiki/Hanami"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ndex.php?title=Kan'ei-ji&amp;action=edit&amp;redlink=1" TargetMode="External"/><Relationship Id="rId5" Type="http://schemas.openxmlformats.org/officeDocument/2006/relationships/image" Target="../media/image17.jpg"/><Relationship Id="rId4" Type="http://schemas.openxmlformats.org/officeDocument/2006/relationships/image" Target="../media/image16.png"/><Relationship Id="rId9" Type="http://schemas.openxmlformats.org/officeDocument/2006/relationships/image" Target="../media/image95.jpg"/></Relationships>
</file>

<file path=ppt/slides/_rels/slide47.xml.rels><?xml version="1.0" encoding="UTF-8" standalone="yes"?>
<Relationships xmlns="http://schemas.openxmlformats.org/package/2006/relationships"><Relationship Id="rId8" Type="http://schemas.openxmlformats.org/officeDocument/2006/relationships/image" Target="../media/image96.jpg"/><Relationship Id="rId3" Type="http://schemas.openxmlformats.org/officeDocument/2006/relationships/audio" Target="../media/audio3.wav"/><Relationship Id="rId7" Type="http://schemas.openxmlformats.org/officeDocument/2006/relationships/hyperlink" Target="https://it.wikipedia.org/wiki/1868"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Shintoismo#Shintoismo_di_Stato"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48.xml.rels><?xml version="1.0" encoding="UTF-8" standalone="yes"?>
<Relationships xmlns="http://schemas.openxmlformats.org/package/2006/relationships"><Relationship Id="rId8" Type="http://schemas.openxmlformats.org/officeDocument/2006/relationships/hyperlink" Target="https://it.wikipedia.org/wiki/Ruota_dell'esistenza" TargetMode="External"/><Relationship Id="rId3" Type="http://schemas.openxmlformats.org/officeDocument/2006/relationships/audio" Target="../media/audio3.wav"/><Relationship Id="rId7" Type="http://schemas.openxmlformats.org/officeDocument/2006/relationships/hyperlink" Target="https://it.wikipedia.org/w/index.php?title=Enpuku-ji&amp;action=edit&amp;redlink=1"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ndex.php?title=Monte_Atago_(Chiba)&amp;action=edit&amp;redlink=1" TargetMode="External"/><Relationship Id="rId5" Type="http://schemas.openxmlformats.org/officeDocument/2006/relationships/image" Target="../media/image17.jpg"/><Relationship Id="rId10" Type="http://schemas.openxmlformats.org/officeDocument/2006/relationships/image" Target="../media/image97.jpg"/><Relationship Id="rId4" Type="http://schemas.openxmlformats.org/officeDocument/2006/relationships/image" Target="../media/image16.png"/><Relationship Id="rId9" Type="http://schemas.openxmlformats.org/officeDocument/2006/relationships/hyperlink" Target="https://it.wikipedia.org/w/index.php?title=Shakushi&amp;action=edit&amp;redlink=1"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98.jpg"/><Relationship Id="rId3" Type="http://schemas.openxmlformats.org/officeDocument/2006/relationships/audio" Target="../media/audio3.wav"/><Relationship Id="rId7" Type="http://schemas.openxmlformats.org/officeDocument/2006/relationships/hyperlink" Target="https://it.wikipedia.org/wiki/Impressionismo"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Prunus_domestica"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12.jpg"/><Relationship Id="rId1" Type="http://schemas.openxmlformats.org/officeDocument/2006/relationships/slideLayout" Target="../slideLayouts/slideLayout3.xml"/><Relationship Id="rId6" Type="http://schemas.openxmlformats.org/officeDocument/2006/relationships/image" Target="../media/image17.jpg"/><Relationship Id="rId5" Type="http://schemas.openxmlformats.org/officeDocument/2006/relationships/image" Target="../media/image16.png"/><Relationship Id="rId4" Type="http://schemas.openxmlformats.org/officeDocument/2006/relationships/audio" Target="../media/audio3.wav"/></Relationships>
</file>

<file path=ppt/slides/_rels/slide50.xml.rels><?xml version="1.0" encoding="UTF-8" standalone="yes"?>
<Relationships xmlns="http://schemas.openxmlformats.org/package/2006/relationships"><Relationship Id="rId8" Type="http://schemas.openxmlformats.org/officeDocument/2006/relationships/hyperlink" Target="https://it.wikipedia.org/wiki/File:Van_Gogh_the_blooming_plumtree_(after_Hiroshige),_1887.jpg" TargetMode="External"/><Relationship Id="rId3" Type="http://schemas.openxmlformats.org/officeDocument/2006/relationships/audio" Target="../media/audio3.wav"/><Relationship Id="rId7" Type="http://schemas.openxmlformats.org/officeDocument/2006/relationships/hyperlink" Target="https://it.wikipedia.org/wiki/1887"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Vincent_van_Gogh" TargetMode="External"/><Relationship Id="rId5" Type="http://schemas.openxmlformats.org/officeDocument/2006/relationships/image" Target="../media/image17.jpg"/><Relationship Id="rId4" Type="http://schemas.openxmlformats.org/officeDocument/2006/relationships/image" Target="../media/image16.png"/><Relationship Id="rId9" Type="http://schemas.openxmlformats.org/officeDocument/2006/relationships/image" Target="../media/image99.jpg"/></Relationships>
</file>

<file path=ppt/slides/_rels/slide51.xml.rels><?xml version="1.0" encoding="UTF-8" standalone="yes"?>
<Relationships xmlns="http://schemas.openxmlformats.org/package/2006/relationships"><Relationship Id="rId8" Type="http://schemas.openxmlformats.org/officeDocument/2006/relationships/hyperlink" Target="https://it.wikipedia.org/wiki/Pasta#Giapponese" TargetMode="External"/><Relationship Id="rId3" Type="http://schemas.openxmlformats.org/officeDocument/2006/relationships/audio" Target="../media/audio3.wav"/><Relationship Id="rId7" Type="http://schemas.openxmlformats.org/officeDocument/2006/relationships/hyperlink" Target="https://it.wikipedia.org/wiki/1662"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Shamisen" TargetMode="External"/><Relationship Id="rId5" Type="http://schemas.openxmlformats.org/officeDocument/2006/relationships/image" Target="../media/image17.jpg"/><Relationship Id="rId4" Type="http://schemas.openxmlformats.org/officeDocument/2006/relationships/image" Target="../media/image16.png"/><Relationship Id="rId9" Type="http://schemas.openxmlformats.org/officeDocument/2006/relationships/image" Target="../media/image100.jpg"/></Relationships>
</file>

<file path=ppt/slides/_rels/slide52.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101.jpg"/><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Monte_Fuji"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53.xml.rels><?xml version="1.0" encoding="UTF-8" standalone="yes"?>
<Relationships xmlns="http://schemas.openxmlformats.org/package/2006/relationships"><Relationship Id="rId8" Type="http://schemas.openxmlformats.org/officeDocument/2006/relationships/hyperlink" Target="https://it.wikipedia.org/wiki/Cento_vedute_famose_di_Edo#cite_note-76" TargetMode="External"/><Relationship Id="rId3" Type="http://schemas.openxmlformats.org/officeDocument/2006/relationships/audio" Target="../media/audio3.wav"/><Relationship Id="rId7" Type="http://schemas.openxmlformats.org/officeDocument/2006/relationships/hyperlink" Target="https://it.wikipedia.org/wiki/Mica"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Koinobori" TargetMode="External"/><Relationship Id="rId5" Type="http://schemas.openxmlformats.org/officeDocument/2006/relationships/image" Target="../media/image17.jpg"/><Relationship Id="rId10" Type="http://schemas.openxmlformats.org/officeDocument/2006/relationships/image" Target="../media/image102.jpg"/><Relationship Id="rId4" Type="http://schemas.openxmlformats.org/officeDocument/2006/relationships/image" Target="../media/image16.png"/><Relationship Id="rId9" Type="http://schemas.openxmlformats.org/officeDocument/2006/relationships/hyperlink" Target="https://it.wikipedia.org/wiki/Ch%C5%8Dnin" TargetMode="External"/></Relationships>
</file>

<file path=ppt/slides/_rels/slide54.xml.rels><?xml version="1.0" encoding="UTF-8" standalone="yes"?>
<Relationships xmlns="http://schemas.openxmlformats.org/package/2006/relationships"><Relationship Id="rId8" Type="http://schemas.openxmlformats.org/officeDocument/2006/relationships/image" Target="../media/image103.jpg"/><Relationship Id="rId3" Type="http://schemas.openxmlformats.org/officeDocument/2006/relationships/audio" Target="../media/audio3.wav"/><Relationship Id="rId7" Type="http://schemas.openxmlformats.org/officeDocument/2006/relationships/hyperlink" Target="https://it.wikipedia.org/wiki/Fenghuang"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ndex.php?title=Era_Ansei&amp;action=edit&amp;redlink=1" TargetMode="External"/><Relationship Id="rId5" Type="http://schemas.openxmlformats.org/officeDocument/2006/relationships/image" Target="../media/image17.jpg"/><Relationship Id="rId4" Type="http://schemas.openxmlformats.org/officeDocument/2006/relationships/image" Target="../media/image16.png"/></Relationships>
</file>

<file path=ppt/slides/_rels/slide55.xml.rels><?xml version="1.0" encoding="UTF-8" standalone="yes"?>
<Relationships xmlns="http://schemas.openxmlformats.org/package/2006/relationships"><Relationship Id="rId8" Type="http://schemas.openxmlformats.org/officeDocument/2006/relationships/hyperlink" Target="https://it.wikipedia.org/wiki/1887" TargetMode="External"/><Relationship Id="rId3" Type="http://schemas.openxmlformats.org/officeDocument/2006/relationships/audio" Target="../media/audio3.wav"/><Relationship Id="rId7" Type="http://schemas.openxmlformats.org/officeDocument/2006/relationships/hyperlink" Target="https://it.wikipedia.org/wiki/Vincent_van_Gogh"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File:Van_Gogh_-_Die_Br%C3%BCcke_im_Regen_(nach_Hiroshige).jpeg" TargetMode="External"/><Relationship Id="rId5" Type="http://schemas.openxmlformats.org/officeDocument/2006/relationships/image" Target="../media/image17.jpg"/><Relationship Id="rId10" Type="http://schemas.openxmlformats.org/officeDocument/2006/relationships/image" Target="../media/image104.jpg"/><Relationship Id="rId4" Type="http://schemas.openxmlformats.org/officeDocument/2006/relationships/image" Target="../media/image16.png"/><Relationship Id="rId9" Type="http://schemas.openxmlformats.org/officeDocument/2006/relationships/hyperlink" Target="https://it.wikipedia.org/wiki/Cento_vedute_famose_di_Edo#cite_note-ouspenski_136-90" TargetMode="External"/></Relationships>
</file>

<file path=ppt/slides/_rels/slide56.xml.rels><?xml version="1.0" encoding="UTF-8" standalone="yes"?>
<Relationships xmlns="http://schemas.openxmlformats.org/package/2006/relationships"><Relationship Id="rId8" Type="http://schemas.openxmlformats.org/officeDocument/2006/relationships/hyperlink" Target="https://it.wikipedia.org/wiki/Wisteria" TargetMode="External"/><Relationship Id="rId3" Type="http://schemas.openxmlformats.org/officeDocument/2006/relationships/audio" Target="../media/audio3.wav"/><Relationship Id="rId7" Type="http://schemas.openxmlformats.org/officeDocument/2006/relationships/hyperlink" Target="https://it.wikipedia.org/w/index.php?title=Fondazione_Claude_Monet&amp;action=edit&amp;redlink=1" TargetMode="External"/><Relationship Id="rId2" Type="http://schemas.openxmlformats.org/officeDocument/2006/relationships/slide" Target="slide13.xml"/><Relationship Id="rId1" Type="http://schemas.openxmlformats.org/officeDocument/2006/relationships/slideLayout" Target="../slideLayouts/slideLayout3.xml"/><Relationship Id="rId6" Type="http://schemas.openxmlformats.org/officeDocument/2006/relationships/hyperlink" Target="https://it.wikipedia.org/wiki/Claude_Monet" TargetMode="External"/><Relationship Id="rId5" Type="http://schemas.openxmlformats.org/officeDocument/2006/relationships/image" Target="../media/image17.jpg"/><Relationship Id="rId10" Type="http://schemas.openxmlformats.org/officeDocument/2006/relationships/image" Target="../media/image105.jpg"/><Relationship Id="rId4" Type="http://schemas.openxmlformats.org/officeDocument/2006/relationships/image" Target="../media/image16.png"/><Relationship Id="rId9" Type="http://schemas.openxmlformats.org/officeDocument/2006/relationships/hyperlink" Target="https://it.wikipedia.org/wiki/1660" TargetMode="External"/></Relationships>
</file>

<file path=ppt/slides/_rels/slide57.xml.rels><?xml version="1.0" encoding="UTF-8" standalone="yes"?>
<Relationships xmlns="http://schemas.openxmlformats.org/package/2006/relationships"><Relationship Id="rId8" Type="http://schemas.openxmlformats.org/officeDocument/2006/relationships/hyperlink" Target="http://giochiecolori.blogspot.it/2018/01/hokusai-e-hiroshige-spiegati-ai-bambini.html" TargetMode="External"/><Relationship Id="rId13" Type="http://schemas.openxmlformats.org/officeDocument/2006/relationships/image" Target="../media/image109.png"/><Relationship Id="rId18" Type="http://schemas.openxmlformats.org/officeDocument/2006/relationships/hyperlink" Target="http://giochiecolori.blogspot.it/2015/05/frida-kahlo-spiegata-ai-bambini-la.html" TargetMode="External"/><Relationship Id="rId3" Type="http://schemas.openxmlformats.org/officeDocument/2006/relationships/slideLayout" Target="../slideLayouts/slideLayout2.xml"/><Relationship Id="rId7" Type="http://schemas.openxmlformats.org/officeDocument/2006/relationships/image" Target="../media/image106.png"/><Relationship Id="rId12" Type="http://schemas.openxmlformats.org/officeDocument/2006/relationships/hyperlink" Target="http://giochiecolori.blogspot.it/2016/08/librettomiro.html" TargetMode="External"/><Relationship Id="rId17" Type="http://schemas.openxmlformats.org/officeDocument/2006/relationships/image" Target="../media/image111.jpeg"/><Relationship Id="rId2" Type="http://schemas.openxmlformats.org/officeDocument/2006/relationships/audio" Target="../media/media1.m4a"/><Relationship Id="rId16" Type="http://schemas.openxmlformats.org/officeDocument/2006/relationships/hyperlink" Target="http://giochiecolori.blogspot.it/2015/04/salvador-dali-spiegato-ai-bambini-la.html" TargetMode="External"/><Relationship Id="rId1" Type="http://schemas.microsoft.com/office/2007/relationships/media" Target="../media/media1.m4a"/><Relationship Id="rId6" Type="http://schemas.openxmlformats.org/officeDocument/2006/relationships/hyperlink" Target="http://www.giochiecolori.it/" TargetMode="External"/><Relationship Id="rId11" Type="http://schemas.openxmlformats.org/officeDocument/2006/relationships/image" Target="../media/image108.png"/><Relationship Id="rId5" Type="http://schemas.openxmlformats.org/officeDocument/2006/relationships/image" Target="../media/image17.jpg"/><Relationship Id="rId15" Type="http://schemas.openxmlformats.org/officeDocument/2006/relationships/image" Target="../media/image110.png"/><Relationship Id="rId10" Type="http://schemas.openxmlformats.org/officeDocument/2006/relationships/hyperlink" Target="http://giochiecolori.blogspot.it/2017/09/la-storia-dei-colori.html" TargetMode="External"/><Relationship Id="rId19" Type="http://schemas.openxmlformats.org/officeDocument/2006/relationships/image" Target="../media/image112.png"/><Relationship Id="rId4" Type="http://schemas.openxmlformats.org/officeDocument/2006/relationships/image" Target="../media/image8.png"/><Relationship Id="rId9" Type="http://schemas.openxmlformats.org/officeDocument/2006/relationships/image" Target="../media/image107.png"/><Relationship Id="rId14" Type="http://schemas.openxmlformats.org/officeDocument/2006/relationships/hyperlink" Target="http://giochiecolori.blogspot.it/2015/11/larte-spiegata-ai-bambini-la-tecnica.html" TargetMode="External"/></Relationships>
</file>

<file path=ppt/slides/_rels/slide6.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4.xml"/><Relationship Id="rId1" Type="http://schemas.openxmlformats.org/officeDocument/2006/relationships/slideLayout" Target="../slideLayouts/slideLayout3.xml"/><Relationship Id="rId6" Type="http://schemas.openxmlformats.org/officeDocument/2006/relationships/image" Target="../media/image11.jpg"/><Relationship Id="rId5" Type="http://schemas.openxmlformats.org/officeDocument/2006/relationships/image" Target="../media/image17.jp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8" Type="http://schemas.openxmlformats.org/officeDocument/2006/relationships/audio" Target="../media/audio2.wav"/><Relationship Id="rId3" Type="http://schemas.openxmlformats.org/officeDocument/2006/relationships/audio" Target="../media/audio3.wav"/><Relationship Id="rId7" Type="http://schemas.openxmlformats.org/officeDocument/2006/relationships/slide" Target="slide8.xml"/><Relationship Id="rId2" Type="http://schemas.openxmlformats.org/officeDocument/2006/relationships/slide" Target="slide4.xml"/><Relationship Id="rId1" Type="http://schemas.openxmlformats.org/officeDocument/2006/relationships/slideLayout" Target="../slideLayouts/slideLayout3.xml"/><Relationship Id="rId6" Type="http://schemas.openxmlformats.org/officeDocument/2006/relationships/image" Target="../media/image10.jpg"/><Relationship Id="rId11" Type="http://schemas.openxmlformats.org/officeDocument/2006/relationships/image" Target="../media/image15.svg"/><Relationship Id="rId5" Type="http://schemas.openxmlformats.org/officeDocument/2006/relationships/image" Target="../media/image17.jpg"/><Relationship Id="rId10" Type="http://schemas.openxmlformats.org/officeDocument/2006/relationships/image" Target="../media/image14.png"/><Relationship Id="rId4" Type="http://schemas.openxmlformats.org/officeDocument/2006/relationships/image" Target="../media/image16.png"/><Relationship Id="rId9" Type="http://schemas.openxmlformats.org/officeDocument/2006/relationships/image" Target="../media/image13.png"/></Relationships>
</file>

<file path=ppt/slides/_rels/slide8.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15.svg"/><Relationship Id="rId3" Type="http://schemas.openxmlformats.org/officeDocument/2006/relationships/audio" Target="../media/audio3.wav"/><Relationship Id="rId7" Type="http://schemas.openxmlformats.org/officeDocument/2006/relationships/image" Target="../media/image19.jpeg"/><Relationship Id="rId12" Type="http://schemas.openxmlformats.org/officeDocument/2006/relationships/image" Target="../media/image14.png"/><Relationship Id="rId2" Type="http://schemas.openxmlformats.org/officeDocument/2006/relationships/slide" Target="slide9.xml"/><Relationship Id="rId16" Type="http://schemas.openxmlformats.org/officeDocument/2006/relationships/image" Target="../media/image13.png"/><Relationship Id="rId1" Type="http://schemas.openxmlformats.org/officeDocument/2006/relationships/slideLayout" Target="../slideLayouts/slideLayout3.xml"/><Relationship Id="rId6" Type="http://schemas.openxmlformats.org/officeDocument/2006/relationships/audio" Target="../media/audio1.wav"/><Relationship Id="rId11" Type="http://schemas.openxmlformats.org/officeDocument/2006/relationships/image" Target="../media/image21.jpg"/><Relationship Id="rId5" Type="http://schemas.openxmlformats.org/officeDocument/2006/relationships/slide" Target="slide10.xml"/><Relationship Id="rId15" Type="http://schemas.openxmlformats.org/officeDocument/2006/relationships/audio" Target="../media/audio2.wav"/><Relationship Id="rId10" Type="http://schemas.openxmlformats.org/officeDocument/2006/relationships/slide" Target="slide12.xml"/><Relationship Id="rId4" Type="http://schemas.openxmlformats.org/officeDocument/2006/relationships/image" Target="../media/image18.jpeg"/><Relationship Id="rId9" Type="http://schemas.openxmlformats.org/officeDocument/2006/relationships/image" Target="../media/image20.jpg"/><Relationship Id="rId14" Type="http://schemas.openxmlformats.org/officeDocument/2006/relationships/slide" Target="slide13.xml"/></Relationships>
</file>

<file path=ppt/slides/_rels/slide9.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slide" Target="slide8.xml"/><Relationship Id="rId1" Type="http://schemas.openxmlformats.org/officeDocument/2006/relationships/slideLayout" Target="../slideLayouts/slideLayout3.xml"/><Relationship Id="rId6" Type="http://schemas.openxmlformats.org/officeDocument/2006/relationships/image" Target="../media/image22.jpg"/><Relationship Id="rId5" Type="http://schemas.openxmlformats.org/officeDocument/2006/relationships/image" Target="../media/image17.jpg"/><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Title 5"/>
          <p:cNvSpPr>
            <a:spLocks noGrp="1"/>
          </p:cNvSpPr>
          <p:nvPr>
            <p:ph type="ctrTitle"/>
          </p:nvPr>
        </p:nvSpPr>
        <p:spPr>
          <a:xfrm>
            <a:off x="609600" y="914400"/>
            <a:ext cx="7543800" cy="1470025"/>
          </a:xfrm>
        </p:spPr>
        <p:txBody>
          <a:bodyPr/>
          <a:lstStyle/>
          <a:p>
            <a:r>
              <a:rPr lang="en-US"/>
              <a:t>e</a:t>
            </a:r>
            <a:endParaRPr lang="en-US" dirty="0"/>
          </a:p>
        </p:txBody>
      </p:sp>
      <p:sp>
        <p:nvSpPr>
          <p:cNvPr id="7" name="Subtitle 6"/>
          <p:cNvSpPr>
            <a:spLocks noGrp="1"/>
          </p:cNvSpPr>
          <p:nvPr>
            <p:ph type="subTitle" idx="1"/>
          </p:nvPr>
        </p:nvSpPr>
        <p:spPr>
          <a:xfrm>
            <a:off x="1676400" y="3429000"/>
            <a:ext cx="6400800" cy="1752600"/>
          </a:xfrm>
        </p:spPr>
        <p:txBody>
          <a:bodyPr/>
          <a:lstStyle/>
          <a:p>
            <a:r>
              <a:rPr lang="en-US"/>
              <a:t>Selezione di opere</a:t>
            </a:r>
            <a:endParaRPr lang="en-US" dirty="0"/>
          </a:p>
        </p:txBody>
      </p:sp>
      <p:pic>
        <p:nvPicPr>
          <p:cNvPr id="6" name="Immagine 5" descr="01.png"/>
          <p:cNvPicPr>
            <a:picLocks noChangeAspect="1"/>
          </p:cNvPicPr>
          <p:nvPr/>
        </p:nvPicPr>
        <p:blipFill>
          <a:blip r:embed="rId2" cstate="print"/>
          <a:stretch>
            <a:fillRect/>
          </a:stretch>
        </p:blipFill>
        <p:spPr>
          <a:xfrm>
            <a:off x="3200400" y="1447800"/>
            <a:ext cx="3822222" cy="1206349"/>
          </a:xfrm>
          <a:prstGeom prst="rect">
            <a:avLst/>
          </a:prstGeom>
        </p:spPr>
      </p:pic>
      <p:pic>
        <p:nvPicPr>
          <p:cNvPr id="8" name="Immagine 7" descr="02.png"/>
          <p:cNvPicPr>
            <a:picLocks noChangeAspect="1"/>
          </p:cNvPicPr>
          <p:nvPr/>
        </p:nvPicPr>
        <p:blipFill>
          <a:blip r:embed="rId3" cstate="print"/>
          <a:stretch>
            <a:fillRect/>
          </a:stretch>
        </p:blipFill>
        <p:spPr>
          <a:xfrm>
            <a:off x="4953000" y="2362200"/>
            <a:ext cx="4076191" cy="1333333"/>
          </a:xfrm>
          <a:prstGeom prst="rect">
            <a:avLst/>
          </a:prstGeom>
        </p:spPr>
      </p:pic>
      <p:pic>
        <p:nvPicPr>
          <p:cNvPr id="9" name="Immagine 8" descr="Immagine che contiene testo, libro&#10;&#10;Descrizione generata con affidabilità molto elevata"/>
          <p:cNvPicPr/>
          <p:nvPr/>
        </p:nvPicPr>
        <p:blipFill>
          <a:blip r:embed="rId4" cstate="print">
            <a:extLst>
              <a:ext uri="{28A0092B-C50C-407E-A947-70E740481C1C}">
                <a14:useLocalDpi xmlns:a14="http://schemas.microsoft.com/office/drawing/2010/main" val="0"/>
              </a:ext>
            </a:extLst>
          </a:blip>
          <a:stretch>
            <a:fillRect/>
          </a:stretch>
        </p:blipFill>
        <p:spPr>
          <a:xfrm rot="20856160">
            <a:off x="197529" y="168599"/>
            <a:ext cx="1791608" cy="2034716"/>
          </a:xfrm>
          <a:prstGeom prst="rect">
            <a:avLst/>
          </a:prstGeom>
          <a:ln>
            <a:noFill/>
          </a:ln>
          <a:effectLst>
            <a:outerShdw blurRad="190500" algn="tl" rotWithShape="0">
              <a:srgbClr val="000000">
                <a:alpha val="70000"/>
              </a:srgbClr>
            </a:outerShdw>
          </a:effectLst>
        </p:spPr>
      </p:pic>
      <p:pic>
        <p:nvPicPr>
          <p:cNvPr id="10" name="Immagine 9" descr="Immagine che contiene testo&#10;&#10;Descrizione generata con affidabilità molto elevata"/>
          <p:cNvPicPr/>
          <p:nvPr/>
        </p:nvPicPr>
        <p:blipFill>
          <a:blip r:embed="rId5" cstate="print">
            <a:extLst>
              <a:ext uri="{28A0092B-C50C-407E-A947-70E740481C1C}">
                <a14:useLocalDpi xmlns:a14="http://schemas.microsoft.com/office/drawing/2010/main" val="0"/>
              </a:ext>
            </a:extLst>
          </a:blip>
          <a:stretch>
            <a:fillRect/>
          </a:stretch>
        </p:blipFill>
        <p:spPr>
          <a:xfrm rot="793079">
            <a:off x="1732803" y="829376"/>
            <a:ext cx="1487396" cy="199867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4" name="Immagine 3" descr="Immagine che contiene testo&#10;&#10;Descrizione generata con affidabilità molto elevata">
            <a:extLst>
              <a:ext uri="{FF2B5EF4-FFF2-40B4-BE49-F238E27FC236}">
                <a16:creationId xmlns:a16="http://schemas.microsoft.com/office/drawing/2014/main" id="{F24B46CD-F00D-4A79-9C5A-43A64FF78E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2024" y="222738"/>
            <a:ext cx="8736807" cy="5700517"/>
          </a:xfrm>
          <a:prstGeom prst="rect">
            <a:avLst/>
          </a:prstGeom>
        </p:spPr>
      </p:pic>
    </p:spTree>
    <p:extLst>
      <p:ext uri="{BB962C8B-B14F-4D97-AF65-F5344CB8AC3E}">
        <p14:creationId xmlns:p14="http://schemas.microsoft.com/office/powerpoint/2010/main" val="4257879744"/>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3" name="Immagine 2" descr="Immagine che contiene testo&#10;&#10;Descrizione generata con affidabilità molto elevata">
            <a:extLst>
              <a:ext uri="{FF2B5EF4-FFF2-40B4-BE49-F238E27FC236}">
                <a16:creationId xmlns:a16="http://schemas.microsoft.com/office/drawing/2014/main" id="{3A657D87-A448-4425-8861-88D2A88094D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400" y="762000"/>
            <a:ext cx="7645123" cy="4724400"/>
          </a:xfrm>
          <a:prstGeom prst="rect">
            <a:avLst/>
          </a:prstGeom>
        </p:spPr>
      </p:pic>
    </p:spTree>
    <p:extLst>
      <p:ext uri="{BB962C8B-B14F-4D97-AF65-F5344CB8AC3E}">
        <p14:creationId xmlns:p14="http://schemas.microsoft.com/office/powerpoint/2010/main" val="369536661"/>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4" name="Immagine 3" descr="Immagine che contiene testo&#10;&#10;Descrizione generata con affidabilità molto elevata">
            <a:extLst>
              <a:ext uri="{FF2B5EF4-FFF2-40B4-BE49-F238E27FC236}">
                <a16:creationId xmlns:a16="http://schemas.microsoft.com/office/drawing/2014/main" id="{1D12E064-6B6F-49A0-A333-DF8830687F0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3172" y="262597"/>
            <a:ext cx="7334250" cy="5572125"/>
          </a:xfrm>
          <a:prstGeom prst="rect">
            <a:avLst/>
          </a:prstGeom>
        </p:spPr>
      </p:pic>
    </p:spTree>
    <p:extLst>
      <p:ext uri="{BB962C8B-B14F-4D97-AF65-F5344CB8AC3E}">
        <p14:creationId xmlns:p14="http://schemas.microsoft.com/office/powerpoint/2010/main" val="264571064"/>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32E56B-1406-464A-9D41-04B78CC5EC8A}"/>
              </a:ext>
            </a:extLst>
          </p:cNvPr>
          <p:cNvSpPr txBox="1">
            <a:spLocks/>
          </p:cNvSpPr>
          <p:nvPr/>
        </p:nvSpPr>
        <p:spPr bwMode="auto">
          <a:xfrm>
            <a:off x="457200" y="32825"/>
            <a:ext cx="853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chemeClr val="tx2"/>
                </a:solidFill>
                <a:effectLst/>
                <a:uLnTx/>
                <a:uFillTx/>
                <a:latin typeface="+mj-lt"/>
                <a:ea typeface="+mj-ea"/>
                <a:cs typeface="+mj-cs"/>
              </a:rPr>
              <a:t>1826 - 1833</a:t>
            </a:r>
            <a:r>
              <a:rPr kumimoji="0" lang="en-US" sz="3200" b="0" i="0" u="none" strike="noStrike" kern="1200" cap="none" spc="0" normalizeH="0" baseline="0" noProof="0">
                <a:ln>
                  <a:noFill/>
                </a:ln>
                <a:solidFill>
                  <a:schemeClr val="tx1"/>
                </a:solidFill>
                <a:effectLst/>
                <a:uLnTx/>
                <a:uFillTx/>
                <a:latin typeface="+mj-lt"/>
                <a:ea typeface="+mj-ea"/>
                <a:cs typeface="+mj-cs"/>
              </a:rPr>
              <a:t> “Trentasei vedute del monte Fuji”.</a:t>
            </a:r>
            <a:endParaRPr kumimoji="0" lang="en-US" sz="3200" b="0" i="0" u="none" strike="noStrike" kern="1200" cap="none" spc="0" normalizeH="0" baseline="0" noProof="0" dirty="0">
              <a:ln>
                <a:noFill/>
              </a:ln>
              <a:solidFill>
                <a:schemeClr val="tx1"/>
              </a:solidFill>
              <a:effectLst/>
              <a:uLnTx/>
              <a:uFillTx/>
              <a:latin typeface="+mj-lt"/>
              <a:ea typeface="+mj-ea"/>
              <a:cs typeface="+mj-cs"/>
            </a:endParaRPr>
          </a:p>
        </p:txBody>
      </p:sp>
      <p:sp>
        <p:nvSpPr>
          <p:cNvPr id="3" name="TextBox 5">
            <a:extLst>
              <a:ext uri="{FF2B5EF4-FFF2-40B4-BE49-F238E27FC236}">
                <a16:creationId xmlns:a16="http://schemas.microsoft.com/office/drawing/2014/main" id="{DA6EF2BA-2210-40D6-B319-D50CD9F9B4D7}"/>
              </a:ext>
            </a:extLst>
          </p:cNvPr>
          <p:cNvSpPr txBox="1"/>
          <p:nvPr/>
        </p:nvSpPr>
        <p:spPr>
          <a:xfrm>
            <a:off x="239495" y="735665"/>
            <a:ext cx="3395382" cy="3046988"/>
          </a:xfrm>
          <a:prstGeom prst="rect">
            <a:avLst/>
          </a:prstGeom>
          <a:noFill/>
        </p:spPr>
        <p:txBody>
          <a:bodyPr wrap="square" rtlCol="0">
            <a:spAutoFit/>
          </a:bodyPr>
          <a:lstStyle/>
          <a:p>
            <a:r>
              <a:rPr lang="it-IT" sz="1600" b="1"/>
              <a:t>Raccolta di 46 xilografie policrome, aventi come soggetto il monte Fuji rappresentato in stagioni diverse e differenti condizioni metereologiche.</a:t>
            </a:r>
          </a:p>
          <a:p>
            <a:r>
              <a:rPr lang="it-IT" sz="1600" b="1"/>
              <a:t>Le prime 36 furono incluse nella pubblicazione originale, le altre 10 vennero aggiunte dopo visto l’enorme successo.</a:t>
            </a:r>
          </a:p>
          <a:p>
            <a:r>
              <a:rPr lang="en-US" sz="1600" b="1">
                <a:solidFill>
                  <a:schemeClr val="tx2"/>
                </a:solidFill>
              </a:rPr>
              <a:t>(CLICCA SULLE FOTO PER ALLARGARLE)</a:t>
            </a:r>
            <a:endParaRPr lang="en-US" sz="1600" dirty="0"/>
          </a:p>
        </p:txBody>
      </p:sp>
      <p:pic>
        <p:nvPicPr>
          <p:cNvPr id="10" name="Immagine 9">
            <a:hlinkClick r:id="rId2" action="ppaction://hlinksldjump" highlightClick="1">
              <a:snd r:embed="rId3" name="chimes.wav"/>
            </a:hlinkClick>
            <a:extLst>
              <a:ext uri="{FF2B5EF4-FFF2-40B4-BE49-F238E27FC236}">
                <a16:creationId xmlns:a16="http://schemas.microsoft.com/office/drawing/2014/main" id="{BF29F966-2401-428B-BF2E-30D1D230662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95700" y="946783"/>
            <a:ext cx="1763494" cy="1406747"/>
          </a:xfrm>
          <a:prstGeom prst="rect">
            <a:avLst/>
          </a:prstGeom>
          <a:ln>
            <a:solidFill>
              <a:schemeClr val="tx1"/>
            </a:solidFill>
          </a:ln>
        </p:spPr>
      </p:pic>
      <p:pic>
        <p:nvPicPr>
          <p:cNvPr id="15" name="Immagine 14" descr="Immagine che contiene acqua&#10;&#10;Descrizione generata con affidabilità molto elevata">
            <a:hlinkClick r:id="rId5" action="ppaction://hlinksldjump" highlightClick="1">
              <a:snd r:embed="rId3" name="chimes.wav"/>
            </a:hlinkClick>
            <a:extLst>
              <a:ext uri="{FF2B5EF4-FFF2-40B4-BE49-F238E27FC236}">
                <a16:creationId xmlns:a16="http://schemas.microsoft.com/office/drawing/2014/main" id="{E9BFF34E-E8E1-4EEE-82A5-251E591EEE2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53636" y="946783"/>
            <a:ext cx="1573409" cy="1406747"/>
          </a:xfrm>
          <a:prstGeom prst="rect">
            <a:avLst/>
          </a:prstGeom>
          <a:ln>
            <a:solidFill>
              <a:schemeClr val="tx1"/>
            </a:solidFill>
          </a:ln>
        </p:spPr>
      </p:pic>
      <p:pic>
        <p:nvPicPr>
          <p:cNvPr id="17" name="Immagine 16" descr="Immagine che contiene acqua, barca, ponte, cielo&#10;&#10;Descrizione generata con affidabilità molto elevata">
            <a:hlinkClick r:id="rId7" action="ppaction://hlinksldjump" highlightClick="1">
              <a:snd r:embed="rId3" name="chimes.wav"/>
            </a:hlinkClick>
            <a:extLst>
              <a:ext uri="{FF2B5EF4-FFF2-40B4-BE49-F238E27FC236}">
                <a16:creationId xmlns:a16="http://schemas.microsoft.com/office/drawing/2014/main" id="{9B845F27-4213-466E-82F2-7CCE5379C01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272618" y="935059"/>
            <a:ext cx="1573409" cy="1406747"/>
          </a:xfrm>
          <a:prstGeom prst="rect">
            <a:avLst/>
          </a:prstGeom>
          <a:ln>
            <a:solidFill>
              <a:schemeClr val="tx1"/>
            </a:solidFill>
          </a:ln>
        </p:spPr>
      </p:pic>
      <p:pic>
        <p:nvPicPr>
          <p:cNvPr id="19" name="Immagine 18">
            <a:hlinkClick r:id="rId9" action="ppaction://hlinksldjump" highlightClick="1">
              <a:snd r:embed="rId3" name="chimes.wav"/>
            </a:hlinkClick>
            <a:extLst>
              <a:ext uri="{FF2B5EF4-FFF2-40B4-BE49-F238E27FC236}">
                <a16:creationId xmlns:a16="http://schemas.microsoft.com/office/drawing/2014/main" id="{6A615E5A-C2E5-4685-A2AC-F5849033B5D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695700" y="2480331"/>
            <a:ext cx="1763494" cy="1385393"/>
          </a:xfrm>
          <a:prstGeom prst="rect">
            <a:avLst/>
          </a:prstGeom>
          <a:ln>
            <a:solidFill>
              <a:schemeClr val="tx1"/>
            </a:solidFill>
          </a:ln>
        </p:spPr>
      </p:pic>
      <p:pic>
        <p:nvPicPr>
          <p:cNvPr id="21" name="Immagine 20">
            <a:hlinkClick r:id="rId11" action="ppaction://hlinksldjump" highlightClick="1">
              <a:snd r:embed="rId3" name="chimes.wav"/>
            </a:hlinkClick>
            <a:extLst>
              <a:ext uri="{FF2B5EF4-FFF2-40B4-BE49-F238E27FC236}">
                <a16:creationId xmlns:a16="http://schemas.microsoft.com/office/drawing/2014/main" id="{1699CC4A-853D-4573-A637-69C0D096210A}"/>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539604" y="2465090"/>
            <a:ext cx="1617921" cy="1400633"/>
          </a:xfrm>
          <a:prstGeom prst="rect">
            <a:avLst/>
          </a:prstGeom>
          <a:ln>
            <a:solidFill>
              <a:schemeClr val="tx1"/>
            </a:solidFill>
          </a:ln>
        </p:spPr>
      </p:pic>
      <p:pic>
        <p:nvPicPr>
          <p:cNvPr id="23" name="Immagine 22" descr="Immagine che contiene cielo, natura&#10;&#10;Descrizione generata con affidabilità elevata">
            <a:hlinkClick r:id="rId13" action="ppaction://hlinksldjump" highlightClick="1">
              <a:snd r:embed="rId3" name="chimes.wav"/>
            </a:hlinkClick>
            <a:extLst>
              <a:ext uri="{FF2B5EF4-FFF2-40B4-BE49-F238E27FC236}">
                <a16:creationId xmlns:a16="http://schemas.microsoft.com/office/drawing/2014/main" id="{C781F569-25E5-4DD0-9903-8A64C034D555}"/>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272618" y="2465090"/>
            <a:ext cx="1617921" cy="1400633"/>
          </a:xfrm>
          <a:prstGeom prst="rect">
            <a:avLst/>
          </a:prstGeom>
          <a:ln>
            <a:solidFill>
              <a:schemeClr val="tx1"/>
            </a:solidFill>
          </a:ln>
        </p:spPr>
      </p:pic>
      <p:pic>
        <p:nvPicPr>
          <p:cNvPr id="25" name="Immagine 24">
            <a:hlinkClick r:id="rId15" action="ppaction://hlinksldjump" highlightClick="1">
              <a:snd r:embed="rId3" name="chimes.wav"/>
            </a:hlinkClick>
            <a:extLst>
              <a:ext uri="{FF2B5EF4-FFF2-40B4-BE49-F238E27FC236}">
                <a16:creationId xmlns:a16="http://schemas.microsoft.com/office/drawing/2014/main" id="{056050DA-8917-4527-8194-4C0228A689A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54745" y="3943924"/>
            <a:ext cx="1763494" cy="1368425"/>
          </a:xfrm>
          <a:prstGeom prst="rect">
            <a:avLst/>
          </a:prstGeom>
          <a:ln>
            <a:solidFill>
              <a:schemeClr val="tx1"/>
            </a:solidFill>
          </a:ln>
        </p:spPr>
      </p:pic>
      <p:pic>
        <p:nvPicPr>
          <p:cNvPr id="27" name="Immagine 26" descr="Immagine che contiene testo&#10;&#10;Descrizione generata con affidabilità elevata">
            <a:hlinkClick r:id="rId17" action="ppaction://hlinksldjump" highlightClick="1">
              <a:snd r:embed="rId3" name="chimes.wav"/>
            </a:hlinkClick>
            <a:extLst>
              <a:ext uri="{FF2B5EF4-FFF2-40B4-BE49-F238E27FC236}">
                <a16:creationId xmlns:a16="http://schemas.microsoft.com/office/drawing/2014/main" id="{F8F0A43E-D97F-417A-8AF5-4D3414F0FD31}"/>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960341" y="3928808"/>
            <a:ext cx="1763494" cy="1368168"/>
          </a:xfrm>
          <a:prstGeom prst="rect">
            <a:avLst/>
          </a:prstGeom>
          <a:ln>
            <a:solidFill>
              <a:schemeClr val="tx1"/>
            </a:solidFill>
          </a:ln>
        </p:spPr>
      </p:pic>
      <p:pic>
        <p:nvPicPr>
          <p:cNvPr id="29" name="Immagine 28" descr="Immagine che contiene edificio&#10;&#10;Descrizione generata con affidabilità molto elevata">
            <a:hlinkClick r:id="rId19" action="ppaction://hlinksldjump" highlightClick="1">
              <a:snd r:embed="rId3" name="chimes.wav"/>
            </a:hlinkClick>
            <a:extLst>
              <a:ext uri="{FF2B5EF4-FFF2-40B4-BE49-F238E27FC236}">
                <a16:creationId xmlns:a16="http://schemas.microsoft.com/office/drawing/2014/main" id="{D713782E-921A-425B-ADD8-E35A088B4034}"/>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3803058" y="3926038"/>
            <a:ext cx="1763495" cy="1330362"/>
          </a:xfrm>
          <a:prstGeom prst="rect">
            <a:avLst/>
          </a:prstGeom>
          <a:ln>
            <a:solidFill>
              <a:schemeClr val="tx1"/>
            </a:solidFill>
          </a:ln>
        </p:spPr>
      </p:pic>
      <p:pic>
        <p:nvPicPr>
          <p:cNvPr id="31" name="Immagine 30" descr="Immagine che contiene acqua, cielo&#10;&#10;Descrizione generata con affidabilità elevata">
            <a:hlinkClick r:id="rId21" action="ppaction://hlinksldjump" highlightClick="1">
              <a:snd r:embed="rId3" name="chimes.wav"/>
            </a:hlinkClick>
            <a:extLst>
              <a:ext uri="{FF2B5EF4-FFF2-40B4-BE49-F238E27FC236}">
                <a16:creationId xmlns:a16="http://schemas.microsoft.com/office/drawing/2014/main" id="{724470EB-7060-4866-AC07-54E16146CF1E}"/>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5705371" y="3926038"/>
            <a:ext cx="1617921" cy="1330362"/>
          </a:xfrm>
          <a:prstGeom prst="rect">
            <a:avLst/>
          </a:prstGeom>
          <a:ln>
            <a:solidFill>
              <a:schemeClr val="tx1"/>
            </a:solidFill>
          </a:ln>
        </p:spPr>
      </p:pic>
      <p:pic>
        <p:nvPicPr>
          <p:cNvPr id="33" name="Immagine 32">
            <a:hlinkClick r:id="rId23" action="ppaction://hlinksldjump" highlightClick="1">
              <a:snd r:embed="rId3" name="chimes.wav"/>
            </a:hlinkClick>
            <a:extLst>
              <a:ext uri="{FF2B5EF4-FFF2-40B4-BE49-F238E27FC236}">
                <a16:creationId xmlns:a16="http://schemas.microsoft.com/office/drawing/2014/main" id="{3510ACCD-9826-4C6C-B0F1-5B94746BA363}"/>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7435294" y="3915872"/>
            <a:ext cx="1583552" cy="1330361"/>
          </a:xfrm>
          <a:prstGeom prst="rect">
            <a:avLst/>
          </a:prstGeom>
          <a:ln>
            <a:solidFill>
              <a:schemeClr val="tx1"/>
            </a:solidFill>
          </a:ln>
        </p:spPr>
      </p:pic>
      <p:pic>
        <p:nvPicPr>
          <p:cNvPr id="35" name="Immagine 34" descr="Immagine che contiene testo&#10;&#10;Descrizione generata con affidabilità molto elevata">
            <a:hlinkClick r:id="rId25" action="ppaction://hlinksldjump" highlightClick="1">
              <a:snd r:embed="rId3" name="chimes.wav"/>
            </a:hlinkClick>
            <a:extLst>
              <a:ext uri="{FF2B5EF4-FFF2-40B4-BE49-F238E27FC236}">
                <a16:creationId xmlns:a16="http://schemas.microsoft.com/office/drawing/2014/main" id="{1A4668A9-2988-4A90-9324-FB2A45FB2C15}"/>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154745" y="5393995"/>
            <a:ext cx="1771702" cy="1285106"/>
          </a:xfrm>
          <a:prstGeom prst="rect">
            <a:avLst/>
          </a:prstGeom>
          <a:ln>
            <a:solidFill>
              <a:schemeClr val="tx1"/>
            </a:solidFill>
          </a:ln>
        </p:spPr>
      </p:pic>
      <p:pic>
        <p:nvPicPr>
          <p:cNvPr id="37" name="Immagine 36" descr="Immagine che contiene erba, testo, libro&#10;&#10;Descrizione generata con affidabilità molto elevata">
            <a:hlinkClick r:id="rId27" action="ppaction://hlinksldjump" highlightClick="1">
              <a:snd r:embed="rId3" name="chimes.wav"/>
            </a:hlinkClick>
            <a:extLst>
              <a:ext uri="{FF2B5EF4-FFF2-40B4-BE49-F238E27FC236}">
                <a16:creationId xmlns:a16="http://schemas.microsoft.com/office/drawing/2014/main" id="{EA50C0A8-6EAF-4E4F-BE75-621604E33BE9}"/>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2030920" y="5378817"/>
            <a:ext cx="1692915" cy="1318383"/>
          </a:xfrm>
          <a:prstGeom prst="rect">
            <a:avLst/>
          </a:prstGeom>
          <a:ln>
            <a:solidFill>
              <a:schemeClr val="tx1"/>
            </a:solidFill>
          </a:ln>
        </p:spPr>
      </p:pic>
      <p:pic>
        <p:nvPicPr>
          <p:cNvPr id="39" name="Immagine 38" descr="Immagine che contiene testo&#10;&#10;Descrizione generata con affidabilità molto elevata">
            <a:hlinkClick r:id="rId29" action="ppaction://hlinksldjump" highlightClick="1">
              <a:snd r:embed="rId3" name="chimes.wav"/>
            </a:hlinkClick>
            <a:extLst>
              <a:ext uri="{FF2B5EF4-FFF2-40B4-BE49-F238E27FC236}">
                <a16:creationId xmlns:a16="http://schemas.microsoft.com/office/drawing/2014/main" id="{EB004903-33D0-4C0C-A3EF-5101090A2731}"/>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3828308" y="5378816"/>
            <a:ext cx="1725328" cy="1373675"/>
          </a:xfrm>
          <a:prstGeom prst="rect">
            <a:avLst/>
          </a:prstGeom>
          <a:ln>
            <a:solidFill>
              <a:schemeClr val="tx1"/>
            </a:solidFill>
          </a:ln>
        </p:spPr>
      </p:pic>
      <p:pic>
        <p:nvPicPr>
          <p:cNvPr id="41" name="Immagine 40" descr="Immagine che contiene esterni&#10;&#10;Descrizione generata con affidabilità elevata">
            <a:hlinkClick r:id="rId31" action="ppaction://hlinksldjump" highlightClick="1">
              <a:snd r:embed="rId3" name="chimes.wav"/>
            </a:hlinkClick>
            <a:extLst>
              <a:ext uri="{FF2B5EF4-FFF2-40B4-BE49-F238E27FC236}">
                <a16:creationId xmlns:a16="http://schemas.microsoft.com/office/drawing/2014/main" id="{A9F34F53-0B57-4F1D-A2DF-AA6479F5276C}"/>
              </a:ext>
            </a:extLst>
          </p:cNvPr>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5705371" y="5362271"/>
            <a:ext cx="1914629" cy="1330362"/>
          </a:xfrm>
          <a:prstGeom prst="rect">
            <a:avLst/>
          </a:prstGeom>
          <a:ln>
            <a:solidFill>
              <a:schemeClr val="tx1"/>
            </a:solidFill>
          </a:ln>
        </p:spPr>
      </p:pic>
      <p:pic>
        <p:nvPicPr>
          <p:cNvPr id="22" name="Elemento grafico 21" descr="Freccia linea: leggera curva">
            <a:extLst>
              <a:ext uri="{FF2B5EF4-FFF2-40B4-BE49-F238E27FC236}">
                <a16:creationId xmlns:a16="http://schemas.microsoft.com/office/drawing/2014/main" id="{46FCF1D1-2451-4D03-B1D6-4C5EACD7B30E}"/>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7924920" y="6065653"/>
            <a:ext cx="914400" cy="914400"/>
          </a:xfrm>
          <a:prstGeom prst="rect">
            <a:avLst/>
          </a:prstGeom>
        </p:spPr>
      </p:pic>
      <p:pic>
        <p:nvPicPr>
          <p:cNvPr id="24" name="Immagine 23" descr="02.png">
            <a:hlinkClick r:id="rId35" action="ppaction://hlinksldjump" highlightClick="1">
              <a:snd r:embed="rId36" name="drumroll.wav"/>
            </a:hlinkClick>
            <a:extLst>
              <a:ext uri="{FF2B5EF4-FFF2-40B4-BE49-F238E27FC236}">
                <a16:creationId xmlns:a16="http://schemas.microsoft.com/office/drawing/2014/main" id="{134C8145-13B7-473D-9DA3-5607F3E4D49B}"/>
              </a:ext>
            </a:extLst>
          </p:cNvPr>
          <p:cNvPicPr>
            <a:picLocks noChangeAspect="1"/>
          </p:cNvPicPr>
          <p:nvPr/>
        </p:nvPicPr>
        <p:blipFill>
          <a:blip r:embed="rId37" cstate="print"/>
          <a:stretch>
            <a:fillRect/>
          </a:stretch>
        </p:blipFill>
        <p:spPr>
          <a:xfrm>
            <a:off x="7670126" y="5680726"/>
            <a:ext cx="1398846" cy="693452"/>
          </a:xfrm>
          <a:prstGeom prst="rect">
            <a:avLst/>
          </a:prstGeom>
        </p:spPr>
      </p:pic>
    </p:spTree>
    <p:extLst>
      <p:ext uri="{BB962C8B-B14F-4D97-AF65-F5344CB8AC3E}">
        <p14:creationId xmlns:p14="http://schemas.microsoft.com/office/powerpoint/2010/main" val="2430821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4" name="Immagine 3">
            <a:extLst>
              <a:ext uri="{FF2B5EF4-FFF2-40B4-BE49-F238E27FC236}">
                <a16:creationId xmlns:a16="http://schemas.microsoft.com/office/drawing/2014/main" id="{612A6949-DE9D-4A05-A17C-870336B10D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9811" y="1058370"/>
            <a:ext cx="7607357" cy="4741259"/>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76200"/>
            <a:ext cx="8636793" cy="646331"/>
          </a:xfrm>
          <a:prstGeom prst="rect">
            <a:avLst/>
          </a:prstGeom>
          <a:noFill/>
        </p:spPr>
        <p:txBody>
          <a:bodyPr wrap="square" rtlCol="0">
            <a:spAutoFit/>
          </a:bodyPr>
          <a:lstStyle/>
          <a:p>
            <a:pPr algn="ctr"/>
            <a:r>
              <a:rPr lang="it-IT" b="1"/>
              <a:t>E’ sicuramente l’opera più conosciuta di Hokusai. Raffigura </a:t>
            </a:r>
          </a:p>
          <a:p>
            <a:pPr algn="ctr"/>
            <a:r>
              <a:rPr lang="en-US" b="1">
                <a:solidFill>
                  <a:schemeClr val="tx2"/>
                </a:solidFill>
              </a:rPr>
              <a:t>“La grande onda di kanagawa” </a:t>
            </a:r>
            <a:r>
              <a:rPr lang="en-US" b="1"/>
              <a:t>(è la prima delle 36 vedute)</a:t>
            </a:r>
            <a:endParaRPr lang="en-US" dirty="0"/>
          </a:p>
        </p:txBody>
      </p:sp>
      <p:pic>
        <p:nvPicPr>
          <p:cNvPr id="12" name="Immagine 11" descr="Immagine che contiene oggetto&#10;&#10;Descrizione generata con affidabilità elevata">
            <a:hlinkClick r:id="rId4" action="ppaction://hlinksldjump" highlightClick="1">
              <a:snd r:embed="rId5" name="type.wav"/>
            </a:hlinkClick>
            <a:extLst>
              <a:ext uri="{FF2B5EF4-FFF2-40B4-BE49-F238E27FC236}">
                <a16:creationId xmlns:a16="http://schemas.microsoft.com/office/drawing/2014/main" id="{40283427-990C-4558-ACEA-7B741A70198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Tree>
    <p:extLst>
      <p:ext uri="{BB962C8B-B14F-4D97-AF65-F5344CB8AC3E}">
        <p14:creationId xmlns:p14="http://schemas.microsoft.com/office/powerpoint/2010/main" val="3839699713"/>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76200"/>
            <a:ext cx="8636793" cy="646331"/>
          </a:xfrm>
          <a:prstGeom prst="rect">
            <a:avLst/>
          </a:prstGeom>
          <a:noFill/>
        </p:spPr>
        <p:txBody>
          <a:bodyPr wrap="square" rtlCol="0">
            <a:spAutoFit/>
          </a:bodyPr>
          <a:lstStyle/>
          <a:p>
            <a:pPr algn="ctr"/>
            <a:r>
              <a:rPr lang="it-IT" b="1"/>
              <a:t>Altra opera molto conosciuta.</a:t>
            </a:r>
          </a:p>
          <a:p>
            <a:pPr algn="ctr"/>
            <a:r>
              <a:rPr lang="en-US" b="1">
                <a:solidFill>
                  <a:schemeClr val="tx2"/>
                </a:solidFill>
              </a:rPr>
              <a:t>“Vento del sud, cielo sereno” </a:t>
            </a:r>
            <a:r>
              <a:rPr lang="en-US" b="1"/>
              <a:t>( veduta numero 33)</a:t>
            </a:r>
            <a:endParaRPr lang="en-US" dirty="0"/>
          </a:p>
        </p:txBody>
      </p:sp>
      <p:pic>
        <p:nvPicPr>
          <p:cNvPr id="3" name="Immagine 2" descr="Immagine che contiene acqua&#10;&#10;Descrizione generata con affidabilità molto elevata">
            <a:extLst>
              <a:ext uri="{FF2B5EF4-FFF2-40B4-BE49-F238E27FC236}">
                <a16:creationId xmlns:a16="http://schemas.microsoft.com/office/drawing/2014/main" id="{B72F88FA-DB33-4F8E-A269-B568E26588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4906" y="722531"/>
            <a:ext cx="7935694" cy="5144868"/>
          </a:xfrm>
          <a:prstGeom prst="rect">
            <a:avLst/>
          </a:prstGeom>
        </p:spPr>
      </p:pic>
      <p:pic>
        <p:nvPicPr>
          <p:cNvPr id="12" name="Immagine 11" descr="Immagine che contiene oggetto&#10;&#10;Descrizione generata con affidabilità elevata">
            <a:hlinkClick r:id="rId4" action="ppaction://hlinksldjump" highlightClick="1">
              <a:snd r:embed="rId5" name="type.wav"/>
            </a:hlinkClick>
            <a:extLst>
              <a:ext uri="{FF2B5EF4-FFF2-40B4-BE49-F238E27FC236}">
                <a16:creationId xmlns:a16="http://schemas.microsoft.com/office/drawing/2014/main" id="{DACC3978-1FC7-4720-A437-7165A00F0F3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Tree>
    <p:extLst>
      <p:ext uri="{BB962C8B-B14F-4D97-AF65-F5344CB8AC3E}">
        <p14:creationId xmlns:p14="http://schemas.microsoft.com/office/powerpoint/2010/main" val="314720295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“Sotto il ponte Mannen a Fukagawa” </a:t>
            </a:r>
            <a:r>
              <a:rPr lang="en-US" b="1"/>
              <a:t>( veduta numero 06)</a:t>
            </a:r>
            <a:endParaRPr lang="en-US" dirty="0"/>
          </a:p>
        </p:txBody>
      </p:sp>
      <p:pic>
        <p:nvPicPr>
          <p:cNvPr id="4" name="Immagine 3" descr="Immagine che contiene acqua, barca, ponte, cielo&#10;&#10;Descrizione generata con affidabilità molto elevata">
            <a:extLst>
              <a:ext uri="{FF2B5EF4-FFF2-40B4-BE49-F238E27FC236}">
                <a16:creationId xmlns:a16="http://schemas.microsoft.com/office/drawing/2014/main" id="{B3DE4203-3878-49F7-85CA-769B8BBD288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1451" y="722530"/>
            <a:ext cx="7823490" cy="5221069"/>
          </a:xfrm>
          <a:prstGeom prst="rect">
            <a:avLst/>
          </a:prstGeom>
        </p:spPr>
      </p:pic>
      <p:pic>
        <p:nvPicPr>
          <p:cNvPr id="12" name="Immagine 11" descr="Immagine che contiene oggetto&#10;&#10;Descrizione generata con affidabilità elevata">
            <a:hlinkClick r:id="rId4" action="ppaction://hlinksldjump" highlightClick="1">
              <a:snd r:embed="rId5" name="type.wav"/>
            </a:hlinkClick>
            <a:extLst>
              <a:ext uri="{FF2B5EF4-FFF2-40B4-BE49-F238E27FC236}">
                <a16:creationId xmlns:a16="http://schemas.microsoft.com/office/drawing/2014/main" id="{0887967D-21F7-4992-A801-5E7FB67A232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Tree>
    <p:extLst>
      <p:ext uri="{BB962C8B-B14F-4D97-AF65-F5344CB8AC3E}">
        <p14:creationId xmlns:p14="http://schemas.microsoft.com/office/powerpoint/2010/main" val="2026551493"/>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“Sundai, Edo” </a:t>
            </a:r>
            <a:r>
              <a:rPr lang="en-US" b="1"/>
              <a:t>( veduta numero 03)</a:t>
            </a:r>
            <a:endParaRPr lang="en-US" dirty="0"/>
          </a:p>
        </p:txBody>
      </p:sp>
      <p:pic>
        <p:nvPicPr>
          <p:cNvPr id="3" name="Immagine 2">
            <a:extLst>
              <a:ext uri="{FF2B5EF4-FFF2-40B4-BE49-F238E27FC236}">
                <a16:creationId xmlns:a16="http://schemas.microsoft.com/office/drawing/2014/main" id="{FD047B78-F0B0-4644-A2D3-86DAEF28681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7640" y="595586"/>
            <a:ext cx="7788719" cy="5271813"/>
          </a:xfrm>
          <a:prstGeom prst="rect">
            <a:avLst/>
          </a:prstGeom>
        </p:spPr>
      </p:pic>
      <p:pic>
        <p:nvPicPr>
          <p:cNvPr id="12" name="Immagine 11" descr="Immagine che contiene oggetto&#10;&#10;Descrizione generata con affidabilità elevata">
            <a:hlinkClick r:id="rId4" action="ppaction://hlinksldjump" highlightClick="1">
              <a:snd r:embed="rId5" name="type.wav"/>
            </a:hlinkClick>
            <a:extLst>
              <a:ext uri="{FF2B5EF4-FFF2-40B4-BE49-F238E27FC236}">
                <a16:creationId xmlns:a16="http://schemas.microsoft.com/office/drawing/2014/main" id="{968AD1AE-5831-4B32-9089-3E592FF7653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Tree>
    <p:extLst>
      <p:ext uri="{BB962C8B-B14F-4D97-AF65-F5344CB8AC3E}">
        <p14:creationId xmlns:p14="http://schemas.microsoft.com/office/powerpoint/2010/main" val="3654517438"/>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“Senju, provincial di Musashi” </a:t>
            </a:r>
            <a:r>
              <a:rPr lang="en-US" b="1"/>
              <a:t>( veduta numero 14)</a:t>
            </a:r>
            <a:endParaRPr lang="en-US" dirty="0"/>
          </a:p>
        </p:txBody>
      </p:sp>
      <p:pic>
        <p:nvPicPr>
          <p:cNvPr id="4" name="Immagine 3">
            <a:extLst>
              <a:ext uri="{FF2B5EF4-FFF2-40B4-BE49-F238E27FC236}">
                <a16:creationId xmlns:a16="http://schemas.microsoft.com/office/drawing/2014/main" id="{CDB9ECF9-441F-4302-BC5B-E3AAE7CCECF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595587"/>
            <a:ext cx="7765106" cy="5271814"/>
          </a:xfrm>
          <a:prstGeom prst="rect">
            <a:avLst/>
          </a:prstGeom>
        </p:spPr>
      </p:pic>
      <p:pic>
        <p:nvPicPr>
          <p:cNvPr id="12" name="Immagine 11" descr="Immagine che contiene oggetto&#10;&#10;Descrizione generata con affidabilità elevata">
            <a:hlinkClick r:id="rId4" action="ppaction://hlinksldjump" highlightClick="1">
              <a:snd r:embed="rId5" name="type.wav"/>
            </a:hlinkClick>
            <a:extLst>
              <a:ext uri="{FF2B5EF4-FFF2-40B4-BE49-F238E27FC236}">
                <a16:creationId xmlns:a16="http://schemas.microsoft.com/office/drawing/2014/main" id="{EF93F4A2-44FD-4CFA-AD1C-003BF5D0A8E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Tree>
    <p:extLst>
      <p:ext uri="{BB962C8B-B14F-4D97-AF65-F5344CB8AC3E}">
        <p14:creationId xmlns:p14="http://schemas.microsoft.com/office/powerpoint/2010/main" val="2655916155"/>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“Il passo di Inume a Kosho” </a:t>
            </a:r>
            <a:r>
              <a:rPr lang="en-US" b="1"/>
              <a:t>( veduta numero 41)</a:t>
            </a:r>
            <a:endParaRPr lang="en-US" dirty="0"/>
          </a:p>
        </p:txBody>
      </p:sp>
      <p:pic>
        <p:nvPicPr>
          <p:cNvPr id="3" name="Immagine 2" descr="Immagine che contiene cielo, natura&#10;&#10;Descrizione generata con affidabilità elevata">
            <a:extLst>
              <a:ext uri="{FF2B5EF4-FFF2-40B4-BE49-F238E27FC236}">
                <a16:creationId xmlns:a16="http://schemas.microsoft.com/office/drawing/2014/main" id="{6A453961-8D17-4114-8E51-22729A5CC79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6677" y="762000"/>
            <a:ext cx="7750645" cy="5105400"/>
          </a:xfrm>
          <a:prstGeom prst="rect">
            <a:avLst/>
          </a:prstGeom>
        </p:spPr>
      </p:pic>
    </p:spTree>
    <p:extLst>
      <p:ext uri="{BB962C8B-B14F-4D97-AF65-F5344CB8AC3E}">
        <p14:creationId xmlns:p14="http://schemas.microsoft.com/office/powerpoint/2010/main" val="36739071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ttangolo 124"/>
          <p:cNvSpPr>
            <a:spLocks noChangeArrowheads="1"/>
          </p:cNvSpPr>
          <p:nvPr/>
        </p:nvSpPr>
        <p:spPr bwMode="auto">
          <a:xfrm rot="20739777">
            <a:off x="260101" y="2152544"/>
            <a:ext cx="2199569" cy="1486019"/>
          </a:xfrm>
          <a:prstGeom prst="rect">
            <a:avLst/>
          </a:prstGeom>
          <a:blipFill dpi="0" rotWithShape="1">
            <a:blip r:embed="rId4" cstate="print"/>
            <a:srcRect/>
            <a:stretch>
              <a:fillRect/>
            </a:stretch>
          </a:blipFill>
          <a:ln w="25400">
            <a:noFill/>
            <a:miter lim="800000"/>
            <a:headEnd/>
            <a:tailEnd/>
          </a:ln>
          <a:effectLst>
            <a:outerShdw dist="12700" dir="5400000" algn="ctr" rotWithShape="0">
              <a:srgbClr val="000000"/>
            </a:outerShdw>
          </a:effectLst>
        </p:spPr>
        <p:txBody>
          <a:bodyPr vert="horz" wrap="square" lIns="91440" tIns="45720" rIns="91440" bIns="45720" numCol="1" anchor="ctr" anchorCtr="0" compatLnSpc="1">
            <a:prstTxWarp prst="textNoShape">
              <a:avLst/>
            </a:prstTxWarp>
          </a:bodyPr>
          <a:lstStyle/>
          <a:p>
            <a:endParaRPr lang="it-IT"/>
          </a:p>
        </p:txBody>
      </p:sp>
      <p:sp>
        <p:nvSpPr>
          <p:cNvPr id="2" name="Title 1"/>
          <p:cNvSpPr>
            <a:spLocks noGrp="1"/>
          </p:cNvSpPr>
          <p:nvPr>
            <p:ph type="title"/>
          </p:nvPr>
        </p:nvSpPr>
        <p:spPr/>
        <p:txBody>
          <a:bodyPr/>
          <a:lstStyle/>
          <a:p>
            <a:r>
              <a:rPr lang="en-US"/>
              <a:t>Hokusai e Hiroshige</a:t>
            </a:r>
            <a:endParaRPr lang="en-US" dirty="0"/>
          </a:p>
        </p:txBody>
      </p:sp>
      <p:sp>
        <p:nvSpPr>
          <p:cNvPr id="3" name="Content Placeholder 2"/>
          <p:cNvSpPr>
            <a:spLocks noGrp="1"/>
          </p:cNvSpPr>
          <p:nvPr>
            <p:ph idx="1"/>
          </p:nvPr>
        </p:nvSpPr>
        <p:spPr>
          <a:xfrm>
            <a:off x="2556636" y="1604748"/>
            <a:ext cx="6477000" cy="4525963"/>
          </a:xfrm>
        </p:spPr>
        <p:txBody>
          <a:bodyPr/>
          <a:lstStyle/>
          <a:p>
            <a:r>
              <a:rPr lang="en-US"/>
              <a:t>Sono fra I maggiori rappresentanti dell’arte giapponese.</a:t>
            </a:r>
            <a:br>
              <a:rPr lang="en-US"/>
            </a:br>
            <a:r>
              <a:rPr lang="en-US"/>
              <a:t>Delle loro vite non abbiamo moltissime notizie.</a:t>
            </a:r>
            <a:endParaRPr lang="en-US" dirty="0"/>
          </a:p>
          <a:p>
            <a:endParaRPr lang="en-US" dirty="0"/>
          </a:p>
          <a:p>
            <a:r>
              <a:rPr lang="en-US"/>
              <a:t>Fortunatamente ci rimangono moltissime delle loro opere.</a:t>
            </a:r>
            <a:br>
              <a:rPr lang="en-US"/>
            </a:br>
            <a:r>
              <a:rPr lang="en-US"/>
              <a:t>Entrambi si specializzarono nella xilografia: una speciale tecnica che consentiva di riprodurre in serie alcuni disegni incisi su lastre di legno.</a:t>
            </a:r>
            <a:endParaRPr lang="en-US" dirty="0"/>
          </a:p>
          <a:p>
            <a:endParaRPr lang="en-US" dirty="0"/>
          </a:p>
        </p:txBody>
      </p:sp>
      <p:sp>
        <p:nvSpPr>
          <p:cNvPr id="4" name="Rettangolo 122"/>
          <p:cNvSpPr>
            <a:spLocks noChangeArrowheads="1"/>
          </p:cNvSpPr>
          <p:nvPr/>
        </p:nvSpPr>
        <p:spPr bwMode="auto">
          <a:xfrm rot="162962">
            <a:off x="335163" y="203915"/>
            <a:ext cx="2205894" cy="1333846"/>
          </a:xfrm>
          <a:prstGeom prst="rect">
            <a:avLst/>
          </a:prstGeom>
          <a:blipFill dpi="0" rotWithShape="1">
            <a:blip r:embed="rId5" cstate="print"/>
            <a:srcRect/>
            <a:stretch>
              <a:fillRect/>
            </a:stretch>
          </a:blipFill>
          <a:ln w="25400">
            <a:noFill/>
            <a:miter lim="800000"/>
            <a:headEnd/>
            <a:tailEnd/>
          </a:ln>
        </p:spPr>
        <p:txBody>
          <a:bodyPr vert="horz" wrap="square" lIns="91440" tIns="45720" rIns="91440" bIns="45720" numCol="1" anchor="ctr" anchorCtr="0" compatLnSpc="1">
            <a:prstTxWarp prst="textNoShape">
              <a:avLst/>
            </a:prstTxWarp>
          </a:bodyPr>
          <a:lstStyle/>
          <a:p>
            <a:endParaRPr lang="it-IT"/>
          </a:p>
        </p:txBody>
      </p:sp>
      <p:pic>
        <p:nvPicPr>
          <p:cNvPr id="6" name="japan-sigla">
            <a:hlinkClick r:id="" action="ppaction://media"/>
            <a:extLst>
              <a:ext uri="{FF2B5EF4-FFF2-40B4-BE49-F238E27FC236}">
                <a16:creationId xmlns:a16="http://schemas.microsoft.com/office/drawing/2014/main" id="{BD06DC68-D954-439F-9B1F-C49196BB2B9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133471" y="6248400"/>
            <a:ext cx="609600" cy="609600"/>
          </a:xfrm>
          <a:prstGeom prst="rect">
            <a:avLst/>
          </a:prstGeom>
        </p:spPr>
      </p:pic>
    </p:spTree>
    <p:extLst>
      <p:ext uri="{BB962C8B-B14F-4D97-AF65-F5344CB8AC3E}">
        <p14:creationId xmlns:p14="http://schemas.microsoft.com/office/powerpoint/2010/main" val="2863288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repeatCount="indefinite" fill="remove" display="0">
                  <p:stCondLst>
                    <p:cond delay="indefinite"/>
                  </p:stCondLst>
                  <p:endCondLst>
                    <p:cond evt="onStopAudio" delay="0">
                      <p:tgtEl>
                        <p:sldTgt/>
                      </p:tgtEl>
                    </p:cond>
                  </p:endCondLst>
                </p:cTn>
                <p:tgtEl>
                  <p:spTgt spid="6"/>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“Il Fuji visto dalla provincial di Owari” </a:t>
            </a:r>
            <a:r>
              <a:rPr lang="en-US" b="1"/>
              <a:t>( veduta numero 40)</a:t>
            </a:r>
            <a:endParaRPr lang="en-US" dirty="0"/>
          </a:p>
        </p:txBody>
      </p:sp>
      <p:pic>
        <p:nvPicPr>
          <p:cNvPr id="4" name="Immagine 3">
            <a:extLst>
              <a:ext uri="{FF2B5EF4-FFF2-40B4-BE49-F238E27FC236}">
                <a16:creationId xmlns:a16="http://schemas.microsoft.com/office/drawing/2014/main" id="{785D5754-EB09-484B-912A-49595206E29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2190" y="595587"/>
            <a:ext cx="7779620" cy="5195614"/>
          </a:xfrm>
          <a:prstGeom prst="rect">
            <a:avLst/>
          </a:prstGeom>
        </p:spPr>
      </p:pic>
    </p:spTree>
    <p:extLst>
      <p:ext uri="{BB962C8B-B14F-4D97-AF65-F5344CB8AC3E}">
        <p14:creationId xmlns:p14="http://schemas.microsoft.com/office/powerpoint/2010/main" val="4004175105"/>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“Ejiri nella provincial di Soruga” </a:t>
            </a:r>
            <a:r>
              <a:rPr lang="en-US" b="1"/>
              <a:t>( veduta numero 35)</a:t>
            </a:r>
            <a:endParaRPr lang="en-US" dirty="0"/>
          </a:p>
        </p:txBody>
      </p:sp>
      <p:pic>
        <p:nvPicPr>
          <p:cNvPr id="3" name="Immagine 2" descr="Immagine che contiene testo&#10;&#10;Descrizione generata con affidabilità elevata">
            <a:extLst>
              <a:ext uri="{FF2B5EF4-FFF2-40B4-BE49-F238E27FC236}">
                <a16:creationId xmlns:a16="http://schemas.microsoft.com/office/drawing/2014/main" id="{8C05D289-398E-4A16-A42F-34CA7012433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3040" y="595587"/>
            <a:ext cx="7757919" cy="5271814"/>
          </a:xfrm>
          <a:prstGeom prst="rect">
            <a:avLst/>
          </a:prstGeom>
        </p:spPr>
      </p:pic>
    </p:spTree>
    <p:extLst>
      <p:ext uri="{BB962C8B-B14F-4D97-AF65-F5344CB8AC3E}">
        <p14:creationId xmlns:p14="http://schemas.microsoft.com/office/powerpoint/2010/main" val="3056121467"/>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8941593" cy="646331"/>
          </a:xfrm>
          <a:prstGeom prst="rect">
            <a:avLst/>
          </a:prstGeom>
          <a:noFill/>
        </p:spPr>
        <p:txBody>
          <a:bodyPr wrap="square" rtlCol="0">
            <a:spAutoFit/>
          </a:bodyPr>
          <a:lstStyle/>
          <a:p>
            <a:pPr algn="ctr"/>
            <a:r>
              <a:rPr lang="en-US" b="1"/>
              <a:t>1830</a:t>
            </a:r>
            <a:r>
              <a:rPr lang="en-US" b="1">
                <a:solidFill>
                  <a:schemeClr val="tx2"/>
                </a:solidFill>
              </a:rPr>
              <a:t> “Uno schizzo dei negozi Mitsui nella via Suruga di Edo” </a:t>
            </a:r>
            <a:r>
              <a:rPr lang="en-US" b="1"/>
              <a:t>( veduta numero 02)</a:t>
            </a:r>
            <a:endParaRPr lang="en-US" dirty="0"/>
          </a:p>
        </p:txBody>
      </p:sp>
      <p:pic>
        <p:nvPicPr>
          <p:cNvPr id="4" name="Immagine 3" descr="Immagine che contiene edificio&#10;&#10;Descrizione generata con affidabilità molto elevata">
            <a:extLst>
              <a:ext uri="{FF2B5EF4-FFF2-40B4-BE49-F238E27FC236}">
                <a16:creationId xmlns:a16="http://schemas.microsoft.com/office/drawing/2014/main" id="{0EA1209B-954C-4B26-A72F-6AB7530B718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0255" y="872586"/>
            <a:ext cx="7823490" cy="4994814"/>
          </a:xfrm>
          <a:prstGeom prst="rect">
            <a:avLst/>
          </a:prstGeom>
        </p:spPr>
      </p:pic>
    </p:spTree>
    <p:extLst>
      <p:ext uri="{BB962C8B-B14F-4D97-AF65-F5344CB8AC3E}">
        <p14:creationId xmlns:p14="http://schemas.microsoft.com/office/powerpoint/2010/main" val="2369009542"/>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646331"/>
          </a:xfrm>
          <a:prstGeom prst="rect">
            <a:avLst/>
          </a:prstGeom>
          <a:noFill/>
        </p:spPr>
        <p:txBody>
          <a:bodyPr wrap="square" rtlCol="0">
            <a:spAutoFit/>
          </a:bodyPr>
          <a:lstStyle/>
          <a:p>
            <a:pPr algn="ctr"/>
            <a:r>
              <a:rPr lang="en-US" b="1"/>
              <a:t>1830</a:t>
            </a:r>
            <a:r>
              <a:rPr lang="en-US" b="1">
                <a:solidFill>
                  <a:schemeClr val="tx2"/>
                </a:solidFill>
              </a:rPr>
              <a:t> “Tramonto attraverso il ponte di Ryogoku dalla riva del fiume Sumida a Onmayagashi” </a:t>
            </a:r>
            <a:r>
              <a:rPr lang="en-US" b="1"/>
              <a:t>( veduta numero 12)</a:t>
            </a:r>
            <a:endParaRPr lang="en-US" dirty="0"/>
          </a:p>
        </p:txBody>
      </p:sp>
      <p:pic>
        <p:nvPicPr>
          <p:cNvPr id="4" name="Immagine 3" descr="Immagine che contiene acqua, cielo&#10;&#10;Descrizione generata con affidabilità elevata">
            <a:extLst>
              <a:ext uri="{FF2B5EF4-FFF2-40B4-BE49-F238E27FC236}">
                <a16:creationId xmlns:a16="http://schemas.microsoft.com/office/drawing/2014/main" id="{28DB8D9C-36B9-41D5-AE01-786BCB622A5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4307" y="870660"/>
            <a:ext cx="7815385" cy="5140933"/>
          </a:xfrm>
          <a:prstGeom prst="rect">
            <a:avLst/>
          </a:prstGeom>
        </p:spPr>
      </p:pic>
    </p:spTree>
    <p:extLst>
      <p:ext uri="{BB962C8B-B14F-4D97-AF65-F5344CB8AC3E}">
        <p14:creationId xmlns:p14="http://schemas.microsoft.com/office/powerpoint/2010/main" val="4242685020"/>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“Terrazza di Sazai – Tempio dei 500 Rakan” </a:t>
            </a:r>
            <a:r>
              <a:rPr lang="en-US" b="1"/>
              <a:t>( veduta numero 07)</a:t>
            </a:r>
            <a:endParaRPr lang="en-US" dirty="0"/>
          </a:p>
        </p:txBody>
      </p:sp>
      <p:pic>
        <p:nvPicPr>
          <p:cNvPr id="3" name="Immagine 2">
            <a:extLst>
              <a:ext uri="{FF2B5EF4-FFF2-40B4-BE49-F238E27FC236}">
                <a16:creationId xmlns:a16="http://schemas.microsoft.com/office/drawing/2014/main" id="{FA9A2EC6-2997-403B-ADAC-C33A3ED17A8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18207" y="595587"/>
            <a:ext cx="7707586" cy="5271813"/>
          </a:xfrm>
          <a:prstGeom prst="rect">
            <a:avLst/>
          </a:prstGeom>
        </p:spPr>
      </p:pic>
    </p:spTree>
    <p:extLst>
      <p:ext uri="{BB962C8B-B14F-4D97-AF65-F5344CB8AC3E}">
        <p14:creationId xmlns:p14="http://schemas.microsoft.com/office/powerpoint/2010/main" val="2498913370"/>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646331"/>
          </a:xfrm>
          <a:prstGeom prst="rect">
            <a:avLst/>
          </a:prstGeom>
          <a:noFill/>
        </p:spPr>
        <p:txBody>
          <a:bodyPr wrap="square" rtlCol="0">
            <a:spAutoFit/>
          </a:bodyPr>
          <a:lstStyle/>
          <a:p>
            <a:pPr algn="ctr"/>
            <a:r>
              <a:rPr lang="en-US" b="1"/>
              <a:t>1830</a:t>
            </a:r>
            <a:r>
              <a:rPr lang="en-US" b="1">
                <a:solidFill>
                  <a:schemeClr val="tx2"/>
                </a:solidFill>
              </a:rPr>
              <a:t> “Casa del the a Koishikawa il mattino dopo una nevicata” </a:t>
            </a:r>
            <a:r>
              <a:rPr lang="en-US" b="1"/>
              <a:t>( veduta numero 11)</a:t>
            </a:r>
            <a:endParaRPr lang="en-US" dirty="0"/>
          </a:p>
        </p:txBody>
      </p:sp>
      <p:pic>
        <p:nvPicPr>
          <p:cNvPr id="4" name="Immagine 3" descr="Immagine che contiene testo&#10;&#10;Descrizione generata con affidabilità molto elevata">
            <a:extLst>
              <a:ext uri="{FF2B5EF4-FFF2-40B4-BE49-F238E27FC236}">
                <a16:creationId xmlns:a16="http://schemas.microsoft.com/office/drawing/2014/main" id="{3F70582E-6325-47B9-8283-A8797B346AB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 y="838200"/>
            <a:ext cx="8153400" cy="5173393"/>
          </a:xfrm>
          <a:prstGeom prst="rect">
            <a:avLst/>
          </a:prstGeom>
        </p:spPr>
      </p:pic>
    </p:spTree>
    <p:extLst>
      <p:ext uri="{BB962C8B-B14F-4D97-AF65-F5344CB8AC3E}">
        <p14:creationId xmlns:p14="http://schemas.microsoft.com/office/powerpoint/2010/main" val="302578644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“Il Villaggio di Sekiya sul Sumida” </a:t>
            </a:r>
            <a:r>
              <a:rPr lang="en-US" b="1"/>
              <a:t>( veduta numero 13)</a:t>
            </a:r>
            <a:endParaRPr lang="en-US" dirty="0"/>
          </a:p>
        </p:txBody>
      </p:sp>
      <p:pic>
        <p:nvPicPr>
          <p:cNvPr id="3" name="Immagine 2" descr="Immagine che contiene erba, testo, libro&#10;&#10;Descrizione generata con affidabilità molto elevata">
            <a:extLst>
              <a:ext uri="{FF2B5EF4-FFF2-40B4-BE49-F238E27FC236}">
                <a16:creationId xmlns:a16="http://schemas.microsoft.com/office/drawing/2014/main" id="{E43E2618-E111-4EFE-9454-69DFDFF4E2F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4097" y="595588"/>
            <a:ext cx="7772400" cy="5416006"/>
          </a:xfrm>
          <a:prstGeom prst="rect">
            <a:avLst/>
          </a:prstGeom>
        </p:spPr>
      </p:pic>
    </p:spTree>
    <p:extLst>
      <p:ext uri="{BB962C8B-B14F-4D97-AF65-F5344CB8AC3E}">
        <p14:creationId xmlns:p14="http://schemas.microsoft.com/office/powerpoint/2010/main" val="59256237"/>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“Umezawa nella provincial di Sagami” </a:t>
            </a:r>
            <a:r>
              <a:rPr lang="en-US" b="1"/>
              <a:t>( veduta numero 27)</a:t>
            </a:r>
            <a:endParaRPr lang="en-US" dirty="0"/>
          </a:p>
        </p:txBody>
      </p:sp>
      <p:pic>
        <p:nvPicPr>
          <p:cNvPr id="9" name="Immagine 8">
            <a:extLst>
              <a:ext uri="{FF2B5EF4-FFF2-40B4-BE49-F238E27FC236}">
                <a16:creationId xmlns:a16="http://schemas.microsoft.com/office/drawing/2014/main" id="{A8B56BA7-760C-4268-AE56-215BBE5172A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04800" y="595587"/>
            <a:ext cx="8534400" cy="5348014"/>
          </a:xfrm>
          <a:prstGeom prst="rect">
            <a:avLst/>
          </a:prstGeom>
        </p:spPr>
      </p:pic>
    </p:spTree>
    <p:extLst>
      <p:ext uri="{BB962C8B-B14F-4D97-AF65-F5344CB8AC3E}">
        <p14:creationId xmlns:p14="http://schemas.microsoft.com/office/powerpoint/2010/main" val="1095150811"/>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1830</a:t>
            </a:r>
            <a:r>
              <a:rPr lang="en-US" b="1">
                <a:solidFill>
                  <a:schemeClr val="tx2"/>
                </a:solidFill>
              </a:rPr>
              <a:t> “La segheria di Onjo” </a:t>
            </a:r>
            <a:r>
              <a:rPr lang="en-US" b="1"/>
              <a:t>( veduta numero 05)</a:t>
            </a:r>
            <a:endParaRPr lang="en-US" dirty="0"/>
          </a:p>
        </p:txBody>
      </p:sp>
      <p:pic>
        <p:nvPicPr>
          <p:cNvPr id="3" name="Immagine 2" descr="Immagine che contiene esterni&#10;&#10;Descrizione generata con affidabilità elevata">
            <a:extLst>
              <a:ext uri="{FF2B5EF4-FFF2-40B4-BE49-F238E27FC236}">
                <a16:creationId xmlns:a16="http://schemas.microsoft.com/office/drawing/2014/main" id="{82093613-5AEF-49D2-A71F-1A379D312EF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43030" y="687146"/>
            <a:ext cx="7924800" cy="5299711"/>
          </a:xfrm>
          <a:prstGeom prst="rect">
            <a:avLst/>
          </a:prstGeom>
        </p:spPr>
      </p:pic>
    </p:spTree>
    <p:extLst>
      <p:ext uri="{BB962C8B-B14F-4D97-AF65-F5344CB8AC3E}">
        <p14:creationId xmlns:p14="http://schemas.microsoft.com/office/powerpoint/2010/main" val="3271848720"/>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4343400" y="5486400"/>
            <a:ext cx="4267200" cy="1219200"/>
          </a:xfrm>
        </p:spPr>
        <p:txBody>
          <a:bodyPr/>
          <a:lstStyle/>
          <a:p>
            <a:pPr algn="l"/>
            <a:r>
              <a:rPr lang="en-US" sz="2400">
                <a:solidFill>
                  <a:schemeClr val="tx2"/>
                </a:solidFill>
              </a:rPr>
              <a:t> Una delle prime opere di Hiroshige, </a:t>
            </a:r>
            <a:r>
              <a:rPr lang="en-US" sz="2400"/>
              <a:t>risalente al 1821</a:t>
            </a:r>
            <a:endParaRPr lang="en-US" sz="2400" dirty="0"/>
          </a:p>
        </p:txBody>
      </p:sp>
      <p:sp>
        <p:nvSpPr>
          <p:cNvPr id="12" name="TextBox 5"/>
          <p:cNvSpPr txBox="1"/>
          <p:nvPr/>
        </p:nvSpPr>
        <p:spPr>
          <a:xfrm>
            <a:off x="304800" y="1752600"/>
            <a:ext cx="3733800" cy="4247317"/>
          </a:xfrm>
          <a:prstGeom prst="rect">
            <a:avLst/>
          </a:prstGeom>
          <a:noFill/>
        </p:spPr>
        <p:txBody>
          <a:bodyPr wrap="square" rtlCol="0">
            <a:spAutoFit/>
          </a:bodyPr>
          <a:lstStyle/>
          <a:p>
            <a:r>
              <a:rPr lang="it-IT" b="1"/>
              <a:t> </a:t>
            </a:r>
            <a:r>
              <a:rPr lang="it-IT"/>
              <a:t>Nato nel 1797, 37 anni dopoHokusai a Edo, l’attuale Tokyo. Durante la sua vita ha realizzato più di cnquemila stampe e pubblica più di 120 libri.</a:t>
            </a:r>
            <a:br>
              <a:rPr lang="it-IT"/>
            </a:br>
            <a:r>
              <a:rPr lang="it-IT"/>
              <a:t>Ha mostrato il suo talento artistico in età molto precoce. A 14 anni viene già ammesso in una importante bottega: la scuola di Utagawa. Per un certo periodo ha interrotto la carriera di artista, dovendo lavorare, per motivi economici, nei vigili del fuoco.</a:t>
            </a:r>
            <a:br>
              <a:rPr lang="it-IT"/>
            </a:br>
            <a:r>
              <a:rPr lang="it-IT"/>
              <a:t>Ha ritratto bellezze femminili, paesaggi e animali.</a:t>
            </a:r>
            <a:endParaRPr lang="en-US" dirty="0"/>
          </a:p>
        </p:txBody>
      </p:sp>
      <p:sp>
        <p:nvSpPr>
          <p:cNvPr id="13" name="Freccia circolare in su 12"/>
          <p:cNvSpPr/>
          <p:nvPr/>
        </p:nvSpPr>
        <p:spPr>
          <a:xfrm rot="17335114">
            <a:off x="8096496" y="5642257"/>
            <a:ext cx="1104408" cy="668644"/>
          </a:xfrm>
          <a:prstGeom prst="curved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tx1"/>
              </a:solidFill>
            </a:endParaRPr>
          </a:p>
        </p:txBody>
      </p:sp>
      <p:pic>
        <p:nvPicPr>
          <p:cNvPr id="7" name="Immagine 6" descr="02.png">
            <a:extLst>
              <a:ext uri="{FF2B5EF4-FFF2-40B4-BE49-F238E27FC236}">
                <a16:creationId xmlns:a16="http://schemas.microsoft.com/office/drawing/2014/main" id="{AE5C3DBD-5238-4758-9DFC-02FFC1ADB5D6}"/>
              </a:ext>
            </a:extLst>
          </p:cNvPr>
          <p:cNvPicPr>
            <a:picLocks noChangeAspect="1"/>
          </p:cNvPicPr>
          <p:nvPr/>
        </p:nvPicPr>
        <p:blipFill>
          <a:blip r:embed="rId2" cstate="print"/>
          <a:stretch>
            <a:fillRect/>
          </a:stretch>
        </p:blipFill>
        <p:spPr>
          <a:xfrm>
            <a:off x="2171700" y="38267"/>
            <a:ext cx="4076191" cy="1333333"/>
          </a:xfrm>
          <a:prstGeom prst="rect">
            <a:avLst/>
          </a:prstGeom>
        </p:spPr>
      </p:pic>
      <p:pic>
        <p:nvPicPr>
          <p:cNvPr id="3" name="Immagine 2" descr="Immagine che contiene testo, libro&#10;&#10;Descrizione generata con affidabilità molto elevata">
            <a:extLst>
              <a:ext uri="{FF2B5EF4-FFF2-40B4-BE49-F238E27FC236}">
                <a16:creationId xmlns:a16="http://schemas.microsoft.com/office/drawing/2014/main" id="{1A187D1F-B46A-4B78-99DF-8416E16D71F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95800" y="1219200"/>
            <a:ext cx="3581400" cy="3924300"/>
          </a:xfrm>
          <a:prstGeom prst="rect">
            <a:avLst/>
          </a:prstGeom>
        </p:spPr>
      </p:pic>
    </p:spTree>
    <p:extLst>
      <p:ext uri="{BB962C8B-B14F-4D97-AF65-F5344CB8AC3E}">
        <p14:creationId xmlns:p14="http://schemas.microsoft.com/office/powerpoint/2010/main" val="29929402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magine 8" descr="01.png"/>
          <p:cNvPicPr>
            <a:picLocks noChangeAspect="1"/>
          </p:cNvPicPr>
          <p:nvPr/>
        </p:nvPicPr>
        <p:blipFill>
          <a:blip r:embed="rId2" cstate="print"/>
          <a:stretch>
            <a:fillRect/>
          </a:stretch>
        </p:blipFill>
        <p:spPr>
          <a:xfrm>
            <a:off x="2895600" y="152400"/>
            <a:ext cx="3822222" cy="1206349"/>
          </a:xfrm>
          <a:prstGeom prst="rect">
            <a:avLst/>
          </a:prstGeom>
        </p:spPr>
      </p:pic>
      <p:sp>
        <p:nvSpPr>
          <p:cNvPr id="10" name="Title 1"/>
          <p:cNvSpPr>
            <a:spLocks noGrp="1"/>
          </p:cNvSpPr>
          <p:nvPr>
            <p:ph type="title"/>
          </p:nvPr>
        </p:nvSpPr>
        <p:spPr>
          <a:xfrm>
            <a:off x="4343400" y="5486400"/>
            <a:ext cx="4267200" cy="1219200"/>
          </a:xfrm>
        </p:spPr>
        <p:txBody>
          <a:bodyPr/>
          <a:lstStyle/>
          <a:p>
            <a:pPr algn="l"/>
            <a:r>
              <a:rPr lang="en-US" sz="2400">
                <a:solidFill>
                  <a:schemeClr val="tx2"/>
                </a:solidFill>
              </a:rPr>
              <a:t> Una delle prime opere di Hokusai, firmata col nome di Shunro. </a:t>
            </a:r>
            <a:r>
              <a:rPr lang="en-US" sz="2400"/>
              <a:t>Ritrae l’attore kabuki: Iwai.</a:t>
            </a:r>
            <a:endParaRPr lang="en-US" sz="2400" dirty="0"/>
          </a:p>
        </p:txBody>
      </p:sp>
      <p:pic>
        <p:nvPicPr>
          <p:cNvPr id="11" name="Immagine 10" descr="Immagine che contiene testo&#10;&#10;Descrizione generata con affidabilità elevata"/>
          <p:cNvPicPr/>
          <p:nvPr/>
        </p:nvPicPr>
        <p:blipFill>
          <a:blip r:embed="rId3" cstate="print">
            <a:extLst>
              <a:ext uri="{28A0092B-C50C-407E-A947-70E740481C1C}">
                <a14:useLocalDpi xmlns:a14="http://schemas.microsoft.com/office/drawing/2010/main" val="0"/>
              </a:ext>
            </a:extLst>
          </a:blip>
          <a:stretch>
            <a:fillRect/>
          </a:stretch>
        </p:blipFill>
        <p:spPr>
          <a:xfrm>
            <a:off x="4267200" y="1447800"/>
            <a:ext cx="4419600" cy="3886200"/>
          </a:xfrm>
          <a:prstGeom prst="rect">
            <a:avLst/>
          </a:prstGeom>
        </p:spPr>
      </p:pic>
      <p:sp>
        <p:nvSpPr>
          <p:cNvPr id="12" name="TextBox 5"/>
          <p:cNvSpPr txBox="1"/>
          <p:nvPr/>
        </p:nvSpPr>
        <p:spPr>
          <a:xfrm>
            <a:off x="304800" y="1752600"/>
            <a:ext cx="3733800" cy="4247317"/>
          </a:xfrm>
          <a:prstGeom prst="rect">
            <a:avLst/>
          </a:prstGeom>
          <a:noFill/>
        </p:spPr>
        <p:txBody>
          <a:bodyPr wrap="square" rtlCol="0">
            <a:spAutoFit/>
          </a:bodyPr>
          <a:lstStyle/>
          <a:p>
            <a:r>
              <a:rPr lang="it-IT" b="1"/>
              <a:t> </a:t>
            </a:r>
            <a:r>
              <a:rPr lang="it-IT"/>
              <a:t>(</a:t>
            </a:r>
            <a:r>
              <a:rPr lang="ja-JP" altLang="it-IT"/>
              <a:t>葛飾 北斎</a:t>
            </a:r>
            <a:r>
              <a:rPr lang="it-IT" altLang="ja-JP"/>
              <a:t>; </a:t>
            </a:r>
            <a:r>
              <a:rPr lang="it-IT">
                <a:hlinkClick r:id="rId4" tooltip="Tokyo"/>
              </a:rPr>
              <a:t>Edo</a:t>
            </a:r>
            <a:r>
              <a:rPr lang="it-IT"/>
              <a:t>, </a:t>
            </a:r>
            <a:r>
              <a:rPr lang="it-IT">
                <a:hlinkClick r:id="rId5" tooltip="Ottobre"/>
              </a:rPr>
              <a:t>ottobre</a:t>
            </a:r>
            <a:r>
              <a:rPr lang="it-IT"/>
              <a:t> o </a:t>
            </a:r>
            <a:r>
              <a:rPr lang="it-IT">
                <a:hlinkClick r:id="rId6" tooltip="Novembre"/>
              </a:rPr>
              <a:t>novembre</a:t>
            </a:r>
            <a:r>
              <a:rPr lang="it-IT"/>
              <a:t> </a:t>
            </a:r>
            <a:r>
              <a:rPr lang="it-IT">
                <a:hlinkClick r:id="rId7" tooltip="1760"/>
              </a:rPr>
              <a:t>1760</a:t>
            </a:r>
            <a:r>
              <a:rPr lang="it-IT"/>
              <a:t> – </a:t>
            </a:r>
            <a:r>
              <a:rPr lang="it-IT">
                <a:hlinkClick r:id="rId4" tooltip="Tokyo"/>
              </a:rPr>
              <a:t>Edo</a:t>
            </a:r>
            <a:r>
              <a:rPr lang="it-IT"/>
              <a:t>, </a:t>
            </a:r>
            <a:r>
              <a:rPr lang="it-IT">
                <a:hlinkClick r:id="rId8" tooltip="10 maggio"/>
              </a:rPr>
              <a:t>10 maggio</a:t>
            </a:r>
            <a:r>
              <a:rPr lang="it-IT"/>
              <a:t> </a:t>
            </a:r>
            <a:r>
              <a:rPr lang="it-IT">
                <a:hlinkClick r:id="rId9" tooltip="1849"/>
              </a:rPr>
              <a:t>1849</a:t>
            </a:r>
            <a:r>
              <a:rPr lang="it-IT"/>
              <a:t>) è stato un </a:t>
            </a:r>
            <a:r>
              <a:rPr lang="it-IT">
                <a:hlinkClick r:id="rId10" tooltip="Pittore"/>
              </a:rPr>
              <a:t>pittore</a:t>
            </a:r>
            <a:r>
              <a:rPr lang="it-IT"/>
              <a:t> e </a:t>
            </a:r>
            <a:r>
              <a:rPr lang="it-IT">
                <a:hlinkClick r:id="rId11" tooltip="Incisione"/>
              </a:rPr>
              <a:t>incisore</a:t>
            </a:r>
            <a:r>
              <a:rPr lang="it-IT"/>
              <a:t> </a:t>
            </a:r>
            <a:r>
              <a:rPr lang="it-IT">
                <a:hlinkClick r:id="rId12" tooltip="Giappone"/>
              </a:rPr>
              <a:t>giapponese</a:t>
            </a:r>
            <a:r>
              <a:rPr lang="it-IT"/>
              <a:t>, conosciuto principalmente per le sue opere in stile </a:t>
            </a:r>
            <a:r>
              <a:rPr lang="it-IT">
                <a:hlinkClick r:id="rId13" tooltip="Ukiyo-e"/>
              </a:rPr>
              <a:t>ukiyo-e</a:t>
            </a:r>
            <a:r>
              <a:rPr lang="it-IT"/>
              <a:t> (genere di stampa artistica su carta). Aveva l’abitudine di cambiare continuamente il nome d’arte.</a:t>
            </a:r>
            <a:br>
              <a:rPr lang="it-IT"/>
            </a:br>
            <a:r>
              <a:rPr lang="it-IT"/>
              <a:t> I suoi lavori furono un'importante fonte di ispirazione per molti </a:t>
            </a:r>
            <a:r>
              <a:rPr lang="it-IT">
                <a:hlinkClick r:id="rId14" tooltip="Impressionismo"/>
              </a:rPr>
              <a:t>impressionisti</a:t>
            </a:r>
            <a:r>
              <a:rPr lang="it-IT"/>
              <a:t> europei come </a:t>
            </a:r>
            <a:r>
              <a:rPr lang="it-IT">
                <a:hlinkClick r:id="rId15" tooltip="Claude Monet"/>
              </a:rPr>
              <a:t>Claude Monet</a:t>
            </a:r>
            <a:r>
              <a:rPr lang="it-IT"/>
              <a:t> e </a:t>
            </a:r>
            <a:r>
              <a:rPr lang="it-IT">
                <a:hlinkClick r:id="rId16" tooltip="Post-impressionismo"/>
              </a:rPr>
              <a:t>post-impressionisti</a:t>
            </a:r>
            <a:r>
              <a:rPr lang="it-IT"/>
              <a:t> come </a:t>
            </a:r>
            <a:r>
              <a:rPr lang="it-IT">
                <a:hlinkClick r:id="rId17" tooltip="Vincent van Gogh"/>
              </a:rPr>
              <a:t>Vincent van Gogh</a:t>
            </a:r>
            <a:r>
              <a:rPr lang="it-IT"/>
              <a:t> e il pittore francese </a:t>
            </a:r>
            <a:r>
              <a:rPr lang="it-IT">
                <a:hlinkClick r:id="rId18" tooltip="Paul Gauguin"/>
              </a:rPr>
              <a:t>Paul Gauguin</a:t>
            </a:r>
            <a:r>
              <a:rPr lang="it-IT"/>
              <a:t>.</a:t>
            </a:r>
            <a:endParaRPr lang="en-US" dirty="0"/>
          </a:p>
        </p:txBody>
      </p:sp>
      <p:sp>
        <p:nvSpPr>
          <p:cNvPr id="13" name="Freccia circolare in su 12"/>
          <p:cNvSpPr/>
          <p:nvPr/>
        </p:nvSpPr>
        <p:spPr>
          <a:xfrm rot="17335114">
            <a:off x="8096496" y="5642257"/>
            <a:ext cx="1104408" cy="668644"/>
          </a:xfrm>
          <a:prstGeom prst="curved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tx1"/>
              </a:solidFill>
            </a:endParaRPr>
          </a:p>
        </p:txBody>
      </p:sp>
    </p:spTree>
    <p:extLst>
      <p:ext uri="{BB962C8B-B14F-4D97-AF65-F5344CB8AC3E}">
        <p14:creationId xmlns:p14="http://schemas.microsoft.com/office/powerpoint/2010/main" val="42416786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linds(horizontal)">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5"/>
          <p:cNvSpPr txBox="1"/>
          <p:nvPr/>
        </p:nvSpPr>
        <p:spPr>
          <a:xfrm>
            <a:off x="399632" y="1023425"/>
            <a:ext cx="3733800" cy="2031325"/>
          </a:xfrm>
          <a:prstGeom prst="rect">
            <a:avLst/>
          </a:prstGeom>
          <a:noFill/>
        </p:spPr>
        <p:txBody>
          <a:bodyPr wrap="square" rtlCol="0">
            <a:spAutoFit/>
          </a:bodyPr>
          <a:lstStyle/>
          <a:p>
            <a:r>
              <a:rPr lang="it-IT" b="1"/>
              <a:t>Sono 53 xilografie realizzate da Hiroshige nel 1832 durante un viaggio nel Tokaido (una delle cinque strade principali che collegavano il Giappone)</a:t>
            </a:r>
          </a:p>
          <a:p>
            <a:r>
              <a:rPr lang="en-US" b="1">
                <a:solidFill>
                  <a:schemeClr val="tx2"/>
                </a:solidFill>
              </a:rPr>
              <a:t>(CLICCA SULLE FOTO PER ALLARGARLE)</a:t>
            </a:r>
            <a:endParaRPr lang="en-US" dirty="0"/>
          </a:p>
        </p:txBody>
      </p:sp>
      <p:sp>
        <p:nvSpPr>
          <p:cNvPr id="14" name="Title 1">
            <a:extLst>
              <a:ext uri="{FF2B5EF4-FFF2-40B4-BE49-F238E27FC236}">
                <a16:creationId xmlns:a16="http://schemas.microsoft.com/office/drawing/2014/main" id="{E5C795B1-1463-4574-A59C-1D64E2ACF967}"/>
              </a:ext>
            </a:extLst>
          </p:cNvPr>
          <p:cNvSpPr txBox="1">
            <a:spLocks/>
          </p:cNvSpPr>
          <p:nvPr/>
        </p:nvSpPr>
        <p:spPr bwMode="auto">
          <a:xfrm>
            <a:off x="457200" y="32825"/>
            <a:ext cx="853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chemeClr val="tx2"/>
                </a:solidFill>
                <a:effectLst/>
                <a:uLnTx/>
                <a:uFillTx/>
                <a:latin typeface="+mj-lt"/>
                <a:ea typeface="+mj-ea"/>
                <a:cs typeface="+mj-cs"/>
              </a:rPr>
              <a:t>1832 -</a:t>
            </a:r>
            <a:r>
              <a:rPr kumimoji="0" lang="en-US" sz="3200" b="0" i="0" u="none" strike="noStrike" kern="1200" cap="none" spc="0" normalizeH="0" baseline="0" noProof="0">
                <a:ln>
                  <a:noFill/>
                </a:ln>
                <a:solidFill>
                  <a:schemeClr val="tx1"/>
                </a:solidFill>
                <a:effectLst/>
                <a:uLnTx/>
                <a:uFillTx/>
                <a:latin typeface="+mj-lt"/>
                <a:ea typeface="+mj-ea"/>
                <a:cs typeface="+mj-cs"/>
              </a:rPr>
              <a:t> “Le 53 stazioni di posta del Tokaido”.</a:t>
            </a:r>
            <a:endParaRPr kumimoji="0" lang="en-US" sz="3200" b="0" i="0" u="none" strike="noStrike" kern="1200" cap="none" spc="0" normalizeH="0" baseline="0" noProof="0" dirty="0">
              <a:ln>
                <a:noFill/>
              </a:ln>
              <a:solidFill>
                <a:schemeClr val="tx1"/>
              </a:solidFill>
              <a:effectLst/>
              <a:uLnTx/>
              <a:uFillTx/>
              <a:latin typeface="+mj-lt"/>
              <a:ea typeface="+mj-ea"/>
              <a:cs typeface="+mj-cs"/>
            </a:endParaRPr>
          </a:p>
        </p:txBody>
      </p:sp>
      <p:pic>
        <p:nvPicPr>
          <p:cNvPr id="11" name="Immagine 10">
            <a:hlinkClick r:id="rId2" action="ppaction://hlinksldjump" highlightClick="1">
              <a:snd r:embed="rId3" name="drumroll.wav"/>
            </a:hlinkClick>
            <a:extLst>
              <a:ext uri="{FF2B5EF4-FFF2-40B4-BE49-F238E27FC236}">
                <a16:creationId xmlns:a16="http://schemas.microsoft.com/office/drawing/2014/main" id="{CE7A86BE-631C-4E35-A8F7-694422AF86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90013" y="4909065"/>
            <a:ext cx="1301587" cy="1022222"/>
          </a:xfrm>
          <a:prstGeom prst="rect">
            <a:avLst/>
          </a:prstGeom>
        </p:spPr>
      </p:pic>
      <p:pic>
        <p:nvPicPr>
          <p:cNvPr id="15" name="Elemento grafico 14" descr="Freccia linea: leggera curva">
            <a:extLst>
              <a:ext uri="{FF2B5EF4-FFF2-40B4-BE49-F238E27FC236}">
                <a16:creationId xmlns:a16="http://schemas.microsoft.com/office/drawing/2014/main" id="{D2DB51A3-F8BD-43B1-B689-6BC2C29ACAA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883606" y="5595028"/>
            <a:ext cx="914400" cy="914400"/>
          </a:xfrm>
          <a:prstGeom prst="rect">
            <a:avLst/>
          </a:prstGeom>
        </p:spPr>
      </p:pic>
      <p:sp>
        <p:nvSpPr>
          <p:cNvPr id="2" name="CasellaDiTesto 1">
            <a:extLst>
              <a:ext uri="{FF2B5EF4-FFF2-40B4-BE49-F238E27FC236}">
                <a16:creationId xmlns:a16="http://schemas.microsoft.com/office/drawing/2014/main" id="{9ECDBE02-C0A4-4DBD-8BAA-78217E13F373}"/>
              </a:ext>
            </a:extLst>
          </p:cNvPr>
          <p:cNvSpPr txBox="1"/>
          <p:nvPr/>
        </p:nvSpPr>
        <p:spPr>
          <a:xfrm>
            <a:off x="5181600" y="6280743"/>
            <a:ext cx="3800622" cy="369332"/>
          </a:xfrm>
          <a:prstGeom prst="rect">
            <a:avLst/>
          </a:prstGeom>
          <a:noFill/>
        </p:spPr>
        <p:txBody>
          <a:bodyPr wrap="square" rtlCol="0">
            <a:spAutoFit/>
          </a:bodyPr>
          <a:lstStyle/>
          <a:p>
            <a:r>
              <a:rPr lang="it-IT" b="1">
                <a:solidFill>
                  <a:srgbClr val="002060"/>
                </a:solidFill>
                <a:hlinkClick r:id="rId7"/>
              </a:rPr>
              <a:t>Guarda tutte e 53 le xilografie</a:t>
            </a:r>
            <a:r>
              <a:rPr lang="it-IT"/>
              <a:t>.</a:t>
            </a:r>
          </a:p>
        </p:txBody>
      </p:sp>
      <p:pic>
        <p:nvPicPr>
          <p:cNvPr id="6" name="Immagine 5" descr="Immagine che contiene edificio, persona, esterni&#10;&#10;Descrizione generata con affidabilità elevata">
            <a:hlinkClick r:id="rId8" action="ppaction://hlinksldjump" highlightClick="1">
              <a:snd r:embed="rId9" name="chimes.wav"/>
            </a:hlinkClick>
            <a:extLst>
              <a:ext uri="{FF2B5EF4-FFF2-40B4-BE49-F238E27FC236}">
                <a16:creationId xmlns:a16="http://schemas.microsoft.com/office/drawing/2014/main" id="{A0D90C75-46F5-4D3A-AC08-18FD2F0D39B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063094" y="1294697"/>
            <a:ext cx="2191512" cy="1438656"/>
          </a:xfrm>
          <a:prstGeom prst="rect">
            <a:avLst/>
          </a:prstGeom>
        </p:spPr>
      </p:pic>
      <p:pic>
        <p:nvPicPr>
          <p:cNvPr id="8" name="Immagine 7">
            <a:hlinkClick r:id="rId11" action="ppaction://hlinksldjump" highlightClick="1">
              <a:snd r:embed="rId9" name="chimes.wav"/>
            </a:hlinkClick>
            <a:extLst>
              <a:ext uri="{FF2B5EF4-FFF2-40B4-BE49-F238E27FC236}">
                <a16:creationId xmlns:a16="http://schemas.microsoft.com/office/drawing/2014/main" id="{C5538624-D0CC-42C8-A3B1-E9BF850171C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451046" y="1284707"/>
            <a:ext cx="2346960" cy="1508760"/>
          </a:xfrm>
          <a:prstGeom prst="rect">
            <a:avLst/>
          </a:prstGeom>
        </p:spPr>
      </p:pic>
      <p:pic>
        <p:nvPicPr>
          <p:cNvPr id="13" name="Immagine 12" descr="Immagine che contiene acqua&#10;&#10;Descrizione generata con affidabilità molto elevata">
            <a:hlinkClick r:id="rId13" action="ppaction://hlinksldjump" highlightClick="1">
              <a:snd r:embed="rId9" name="chimes.wav"/>
            </a:hlinkClick>
            <a:extLst>
              <a:ext uri="{FF2B5EF4-FFF2-40B4-BE49-F238E27FC236}">
                <a16:creationId xmlns:a16="http://schemas.microsoft.com/office/drawing/2014/main" id="{3CD353A2-1DD9-4BE6-95FD-0DCF8204499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28599" y="3034050"/>
            <a:ext cx="2185027" cy="1461750"/>
          </a:xfrm>
          <a:prstGeom prst="rect">
            <a:avLst/>
          </a:prstGeom>
        </p:spPr>
      </p:pic>
      <p:pic>
        <p:nvPicPr>
          <p:cNvPr id="17" name="Immagine 16" descr="Immagine che contiene testo&#10;&#10;Descrizione generata con affidabilità molto elevata">
            <a:hlinkClick r:id="rId15" action="ppaction://hlinksldjump" highlightClick="1">
              <a:snd r:embed="rId9" name="chimes.wav"/>
            </a:hlinkClick>
            <a:extLst>
              <a:ext uri="{FF2B5EF4-FFF2-40B4-BE49-F238E27FC236}">
                <a16:creationId xmlns:a16="http://schemas.microsoft.com/office/drawing/2014/main" id="{9A7926FD-2F7C-4815-B49D-71BBBB53E6B2}"/>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584659" y="3004674"/>
            <a:ext cx="2231678" cy="1461749"/>
          </a:xfrm>
          <a:prstGeom prst="rect">
            <a:avLst/>
          </a:prstGeom>
        </p:spPr>
      </p:pic>
      <p:pic>
        <p:nvPicPr>
          <p:cNvPr id="19" name="Immagine 18" descr="Immagine che contiene edificio&#10;&#10;Descrizione generata con affidabilità elevata">
            <a:hlinkClick r:id="rId17" action="ppaction://hlinksldjump" highlightClick="1">
              <a:snd r:embed="rId9" name="chimes.wav"/>
            </a:hlinkClick>
            <a:extLst>
              <a:ext uri="{FF2B5EF4-FFF2-40B4-BE49-F238E27FC236}">
                <a16:creationId xmlns:a16="http://schemas.microsoft.com/office/drawing/2014/main" id="{48CA1CCB-4BF4-4D85-BC0F-DA4B592C6B2E}"/>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961151" y="3004623"/>
            <a:ext cx="2040213" cy="1438655"/>
          </a:xfrm>
          <a:prstGeom prst="rect">
            <a:avLst/>
          </a:prstGeom>
        </p:spPr>
      </p:pic>
      <p:pic>
        <p:nvPicPr>
          <p:cNvPr id="21" name="Immagine 20">
            <a:hlinkClick r:id="rId19" action="ppaction://hlinksldjump" highlightClick="1">
              <a:snd r:embed="rId9" name="chimes.wav"/>
            </a:hlinkClick>
            <a:extLst>
              <a:ext uri="{FF2B5EF4-FFF2-40B4-BE49-F238E27FC236}">
                <a16:creationId xmlns:a16="http://schemas.microsoft.com/office/drawing/2014/main" id="{4E104327-9D56-4523-B7E1-FA7A7AC3CE8A}"/>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146178" y="2993011"/>
            <a:ext cx="1769223" cy="1438655"/>
          </a:xfrm>
          <a:prstGeom prst="rect">
            <a:avLst/>
          </a:prstGeom>
        </p:spPr>
      </p:pic>
      <p:pic>
        <p:nvPicPr>
          <p:cNvPr id="23" name="Immagine 22">
            <a:hlinkClick r:id="rId21" action="ppaction://hlinksldjump" highlightClick="1">
              <a:snd r:embed="rId9" name="chimes.wav"/>
            </a:hlinkClick>
            <a:extLst>
              <a:ext uri="{FF2B5EF4-FFF2-40B4-BE49-F238E27FC236}">
                <a16:creationId xmlns:a16="http://schemas.microsoft.com/office/drawing/2014/main" id="{F04DA8CA-72FB-4CBD-9EFD-1138C64E00AA}"/>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287191" y="4724045"/>
            <a:ext cx="1974994" cy="1328183"/>
          </a:xfrm>
          <a:prstGeom prst="rect">
            <a:avLst/>
          </a:prstGeom>
        </p:spPr>
      </p:pic>
      <p:pic>
        <p:nvPicPr>
          <p:cNvPr id="25" name="Immagine 24">
            <a:hlinkClick r:id="rId23" action="ppaction://hlinksldjump" highlightClick="1">
              <a:snd r:embed="rId9" name="chimes.wav"/>
            </a:hlinkClick>
            <a:extLst>
              <a:ext uri="{FF2B5EF4-FFF2-40B4-BE49-F238E27FC236}">
                <a16:creationId xmlns:a16="http://schemas.microsoft.com/office/drawing/2014/main" id="{258215D3-5FDC-40DC-97A6-8D3A1AAB8771}"/>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2584659" y="4737744"/>
            <a:ext cx="2231678" cy="1328183"/>
          </a:xfrm>
          <a:prstGeom prst="rect">
            <a:avLst/>
          </a:prstGeom>
        </p:spPr>
      </p:pic>
      <p:pic>
        <p:nvPicPr>
          <p:cNvPr id="4" name="Immagine 3" descr="Immagine che contiene testo&#10;&#10;Descrizione generata con affidabilità elevata">
            <a:hlinkClick r:id="rId25" action="ppaction://hlinksldjump" highlightClick="1">
              <a:snd r:embed="rId9" name="chimes.wav"/>
            </a:hlinkClick>
            <a:extLst>
              <a:ext uri="{FF2B5EF4-FFF2-40B4-BE49-F238E27FC236}">
                <a16:creationId xmlns:a16="http://schemas.microsoft.com/office/drawing/2014/main" id="{3DF423B5-5B18-4811-B517-A390F169C546}"/>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5062299" y="4656779"/>
            <a:ext cx="2083879" cy="1364941"/>
          </a:xfrm>
          <a:prstGeom prst="rect">
            <a:avLst/>
          </a:prstGeom>
        </p:spPr>
      </p:pic>
    </p:spTree>
    <p:extLst>
      <p:ext uri="{BB962C8B-B14F-4D97-AF65-F5344CB8AC3E}">
        <p14:creationId xmlns:p14="http://schemas.microsoft.com/office/powerpoint/2010/main" val="988000662"/>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“Lasciando Edo: Nihonbashi (Il ponte del Giappone</a:t>
            </a:r>
            <a:endParaRPr lang="en-US" dirty="0"/>
          </a:p>
        </p:txBody>
      </p:sp>
      <p:pic>
        <p:nvPicPr>
          <p:cNvPr id="3" name="Immagine 2" descr="Immagine che contiene edificio, persona, esterni&#10;&#10;Descrizione generata con affidabilità elevata">
            <a:extLst>
              <a:ext uri="{FF2B5EF4-FFF2-40B4-BE49-F238E27FC236}">
                <a16:creationId xmlns:a16="http://schemas.microsoft.com/office/drawing/2014/main" id="{C590FD93-747B-48E1-8DDD-14F42603B9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5800" y="762000"/>
            <a:ext cx="7772400" cy="5102327"/>
          </a:xfrm>
          <a:prstGeom prst="rect">
            <a:avLst/>
          </a:prstGeom>
        </p:spPr>
      </p:pic>
    </p:spTree>
    <p:extLst>
      <p:ext uri="{BB962C8B-B14F-4D97-AF65-F5344CB8AC3E}">
        <p14:creationId xmlns:p14="http://schemas.microsoft.com/office/powerpoint/2010/main" val="3781591263"/>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“Shinagawa” </a:t>
            </a:r>
            <a:r>
              <a:rPr lang="en-US" b="1"/>
              <a:t>( prima stazione)</a:t>
            </a:r>
            <a:endParaRPr lang="en-US" dirty="0"/>
          </a:p>
        </p:txBody>
      </p:sp>
      <p:pic>
        <p:nvPicPr>
          <p:cNvPr id="4" name="Immagine 3">
            <a:extLst>
              <a:ext uri="{FF2B5EF4-FFF2-40B4-BE49-F238E27FC236}">
                <a16:creationId xmlns:a16="http://schemas.microsoft.com/office/drawing/2014/main" id="{97F40BB8-39D2-48A5-ACA5-E45CD848B68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900" y="872586"/>
            <a:ext cx="7696200" cy="4947557"/>
          </a:xfrm>
          <a:prstGeom prst="rect">
            <a:avLst/>
          </a:prstGeom>
        </p:spPr>
      </p:pic>
    </p:spTree>
    <p:extLst>
      <p:ext uri="{BB962C8B-B14F-4D97-AF65-F5344CB8AC3E}">
        <p14:creationId xmlns:p14="http://schemas.microsoft.com/office/powerpoint/2010/main" val="3630196578"/>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“Kawasaki” </a:t>
            </a:r>
            <a:r>
              <a:rPr lang="en-US" b="1"/>
              <a:t>( seconda stazione)</a:t>
            </a:r>
            <a:endParaRPr lang="en-US" dirty="0"/>
          </a:p>
        </p:txBody>
      </p:sp>
      <p:pic>
        <p:nvPicPr>
          <p:cNvPr id="3" name="Immagine 2" descr="Immagine che contiene acqua&#10;&#10;Descrizione generata con affidabilità molto elevata">
            <a:extLst>
              <a:ext uri="{FF2B5EF4-FFF2-40B4-BE49-F238E27FC236}">
                <a16:creationId xmlns:a16="http://schemas.microsoft.com/office/drawing/2014/main" id="{0A63B78E-5142-48FF-A6A7-E528CADE504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5096" y="595587"/>
            <a:ext cx="7696200" cy="5148640"/>
          </a:xfrm>
          <a:prstGeom prst="rect">
            <a:avLst/>
          </a:prstGeom>
        </p:spPr>
      </p:pic>
    </p:spTree>
    <p:extLst>
      <p:ext uri="{BB962C8B-B14F-4D97-AF65-F5344CB8AC3E}">
        <p14:creationId xmlns:p14="http://schemas.microsoft.com/office/powerpoint/2010/main" val="1027144534"/>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646331"/>
          </a:xfrm>
          <a:prstGeom prst="rect">
            <a:avLst/>
          </a:prstGeom>
          <a:noFill/>
        </p:spPr>
        <p:txBody>
          <a:bodyPr wrap="square" rtlCol="0">
            <a:spAutoFit/>
          </a:bodyPr>
          <a:lstStyle/>
          <a:p>
            <a:pPr algn="ctr"/>
            <a:r>
              <a:rPr lang="en-US" b="1">
                <a:solidFill>
                  <a:schemeClr val="tx2"/>
                </a:solidFill>
              </a:rPr>
              <a:t> “Mishima – I viaggiatori passano un santuario attraverso la nebbia” </a:t>
            </a:r>
            <a:r>
              <a:rPr lang="en-US" b="1"/>
              <a:t> (undicesima stazione)</a:t>
            </a:r>
            <a:endParaRPr lang="en-US" dirty="0"/>
          </a:p>
        </p:txBody>
      </p:sp>
      <p:pic>
        <p:nvPicPr>
          <p:cNvPr id="4" name="Immagine 3" descr="Immagine che contiene testo&#10;&#10;Descrizione generata con affidabilità molto elevata">
            <a:extLst>
              <a:ext uri="{FF2B5EF4-FFF2-40B4-BE49-F238E27FC236}">
                <a16:creationId xmlns:a16="http://schemas.microsoft.com/office/drawing/2014/main" id="{33285503-EFAA-41BC-9BBB-FB6594D97AF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2000" y="933449"/>
            <a:ext cx="7696200" cy="5041011"/>
          </a:xfrm>
          <a:prstGeom prst="rect">
            <a:avLst/>
          </a:prstGeom>
        </p:spPr>
      </p:pic>
    </p:spTree>
    <p:extLst>
      <p:ext uri="{BB962C8B-B14F-4D97-AF65-F5344CB8AC3E}">
        <p14:creationId xmlns:p14="http://schemas.microsoft.com/office/powerpoint/2010/main" val="702945816"/>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“Totsuka” </a:t>
            </a:r>
            <a:r>
              <a:rPr lang="en-US" b="1"/>
              <a:t>(quinta stazione)</a:t>
            </a:r>
            <a:endParaRPr lang="en-US" dirty="0"/>
          </a:p>
        </p:txBody>
      </p:sp>
      <p:pic>
        <p:nvPicPr>
          <p:cNvPr id="4" name="Immagine 3" descr="Immagine che contiene edificio&#10;&#10;Descrizione generata con affidabilità elevata">
            <a:extLst>
              <a:ext uri="{FF2B5EF4-FFF2-40B4-BE49-F238E27FC236}">
                <a16:creationId xmlns:a16="http://schemas.microsoft.com/office/drawing/2014/main" id="{E61B6692-2276-4B88-998D-3DE8A16AF44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04800" y="546616"/>
            <a:ext cx="8331993" cy="5320784"/>
          </a:xfrm>
          <a:prstGeom prst="rect">
            <a:avLst/>
          </a:prstGeom>
        </p:spPr>
      </p:pic>
    </p:spTree>
    <p:extLst>
      <p:ext uri="{BB962C8B-B14F-4D97-AF65-F5344CB8AC3E}">
        <p14:creationId xmlns:p14="http://schemas.microsoft.com/office/powerpoint/2010/main" val="3098530043"/>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“Fujisawa” </a:t>
            </a:r>
            <a:r>
              <a:rPr lang="en-US" b="1"/>
              <a:t>(sesta stazione)</a:t>
            </a:r>
            <a:endParaRPr lang="en-US" dirty="0"/>
          </a:p>
        </p:txBody>
      </p:sp>
      <p:pic>
        <p:nvPicPr>
          <p:cNvPr id="3" name="Immagine 2">
            <a:extLst>
              <a:ext uri="{FF2B5EF4-FFF2-40B4-BE49-F238E27FC236}">
                <a16:creationId xmlns:a16="http://schemas.microsoft.com/office/drawing/2014/main" id="{CD4B51D5-B197-47D3-9800-6A9BF7B8C55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 y="637910"/>
            <a:ext cx="8077200" cy="5229490"/>
          </a:xfrm>
          <a:prstGeom prst="rect">
            <a:avLst/>
          </a:prstGeom>
        </p:spPr>
      </p:pic>
    </p:spTree>
    <p:extLst>
      <p:ext uri="{BB962C8B-B14F-4D97-AF65-F5344CB8AC3E}">
        <p14:creationId xmlns:p14="http://schemas.microsoft.com/office/powerpoint/2010/main" val="3602041826"/>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“Hiratsuka” </a:t>
            </a:r>
            <a:r>
              <a:rPr lang="en-US" b="1"/>
              <a:t>(settima stazione)</a:t>
            </a:r>
            <a:endParaRPr lang="en-US" dirty="0"/>
          </a:p>
        </p:txBody>
      </p:sp>
      <p:pic>
        <p:nvPicPr>
          <p:cNvPr id="4" name="Immagine 3">
            <a:extLst>
              <a:ext uri="{FF2B5EF4-FFF2-40B4-BE49-F238E27FC236}">
                <a16:creationId xmlns:a16="http://schemas.microsoft.com/office/drawing/2014/main" id="{2E7E75E4-F82E-474C-A1EA-EC2D752CF29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400" y="713041"/>
            <a:ext cx="8077200" cy="5175695"/>
          </a:xfrm>
          <a:prstGeom prst="rect">
            <a:avLst/>
          </a:prstGeom>
        </p:spPr>
      </p:pic>
    </p:spTree>
    <p:extLst>
      <p:ext uri="{BB962C8B-B14F-4D97-AF65-F5344CB8AC3E}">
        <p14:creationId xmlns:p14="http://schemas.microsoft.com/office/powerpoint/2010/main" val="981142235"/>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“Hakone – Alte rocce da un lago” </a:t>
            </a:r>
            <a:r>
              <a:rPr lang="en-US" b="1"/>
              <a:t>(decima stazione)</a:t>
            </a:r>
            <a:endParaRPr lang="en-US" dirty="0"/>
          </a:p>
        </p:txBody>
      </p:sp>
      <p:pic>
        <p:nvPicPr>
          <p:cNvPr id="3" name="Immagine 2">
            <a:extLst>
              <a:ext uri="{FF2B5EF4-FFF2-40B4-BE49-F238E27FC236}">
                <a16:creationId xmlns:a16="http://schemas.microsoft.com/office/drawing/2014/main" id="{1DD3C426-9783-4259-BDFB-BC43F9AA6E2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1000" y="720565"/>
            <a:ext cx="8153400" cy="5269135"/>
          </a:xfrm>
          <a:prstGeom prst="rect">
            <a:avLst/>
          </a:prstGeom>
        </p:spPr>
      </p:pic>
    </p:spTree>
    <p:extLst>
      <p:ext uri="{BB962C8B-B14F-4D97-AF65-F5344CB8AC3E}">
        <p14:creationId xmlns:p14="http://schemas.microsoft.com/office/powerpoint/2010/main" val="3362542191"/>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solidFill>
                  <a:schemeClr val="tx2"/>
                </a:solidFill>
              </a:rPr>
              <a:t> “Kakegawa” </a:t>
            </a:r>
            <a:r>
              <a:rPr lang="en-US" b="1"/>
              <a:t>(ventiseiesima stazione)</a:t>
            </a:r>
            <a:endParaRPr lang="en-US" dirty="0"/>
          </a:p>
        </p:txBody>
      </p:sp>
      <p:pic>
        <p:nvPicPr>
          <p:cNvPr id="4" name="Immagine 3" descr="Immagine che contiene testo&#10;&#10;Descrizione generata con affidabilità elevata">
            <a:extLst>
              <a:ext uri="{FF2B5EF4-FFF2-40B4-BE49-F238E27FC236}">
                <a16:creationId xmlns:a16="http://schemas.microsoft.com/office/drawing/2014/main" id="{235B34B0-10F5-4B2D-8A5A-F972BEEA3E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0043" y="736983"/>
            <a:ext cx="7879924" cy="5161350"/>
          </a:xfrm>
          <a:prstGeom prst="rect">
            <a:avLst/>
          </a:prstGeom>
        </p:spPr>
      </p:pic>
    </p:spTree>
    <p:extLst>
      <p:ext uri="{BB962C8B-B14F-4D97-AF65-F5344CB8AC3E}">
        <p14:creationId xmlns:p14="http://schemas.microsoft.com/office/powerpoint/2010/main" val="3977384324"/>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5"/>
          <p:cNvSpPr txBox="1"/>
          <p:nvPr/>
        </p:nvSpPr>
        <p:spPr>
          <a:xfrm>
            <a:off x="838200" y="1600200"/>
            <a:ext cx="3733800" cy="2031325"/>
          </a:xfrm>
          <a:prstGeom prst="rect">
            <a:avLst/>
          </a:prstGeom>
          <a:noFill/>
        </p:spPr>
        <p:txBody>
          <a:bodyPr wrap="square" rtlCol="0">
            <a:spAutoFit/>
          </a:bodyPr>
          <a:lstStyle/>
          <a:p>
            <a:r>
              <a:rPr lang="it-IT" b="1"/>
              <a:t>Sono alcune xilografie che rappresentano vedute e paesaggi della capitale dell’Est e sono state pubblicate in due volumi.</a:t>
            </a:r>
          </a:p>
          <a:p>
            <a:r>
              <a:rPr lang="en-US" b="1">
                <a:solidFill>
                  <a:schemeClr val="tx2"/>
                </a:solidFill>
              </a:rPr>
              <a:t>(CLICCA SULLE FOTO PER ALLARGARLE)</a:t>
            </a:r>
            <a:endParaRPr lang="en-US" dirty="0"/>
          </a:p>
        </p:txBody>
      </p:sp>
      <p:sp>
        <p:nvSpPr>
          <p:cNvPr id="14" name="Title 1">
            <a:extLst>
              <a:ext uri="{FF2B5EF4-FFF2-40B4-BE49-F238E27FC236}">
                <a16:creationId xmlns:a16="http://schemas.microsoft.com/office/drawing/2014/main" id="{E5C795B1-1463-4574-A59C-1D64E2ACF967}"/>
              </a:ext>
            </a:extLst>
          </p:cNvPr>
          <p:cNvSpPr txBox="1">
            <a:spLocks/>
          </p:cNvSpPr>
          <p:nvPr/>
        </p:nvSpPr>
        <p:spPr bwMode="auto">
          <a:xfrm>
            <a:off x="457200" y="32825"/>
            <a:ext cx="853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chemeClr val="tx2"/>
                </a:solidFill>
                <a:effectLst/>
                <a:uLnTx/>
                <a:uFillTx/>
                <a:latin typeface="+mj-lt"/>
                <a:ea typeface="+mj-ea"/>
                <a:cs typeface="+mj-cs"/>
              </a:rPr>
              <a:t>1800 -</a:t>
            </a:r>
            <a:r>
              <a:rPr kumimoji="0" lang="en-US" sz="3200" b="0" i="0" u="none" strike="noStrike" kern="1200" cap="none" spc="0" normalizeH="0" baseline="0" noProof="0">
                <a:ln>
                  <a:noFill/>
                </a:ln>
                <a:solidFill>
                  <a:schemeClr val="tx1"/>
                </a:solidFill>
                <a:effectLst/>
                <a:uLnTx/>
                <a:uFillTx/>
                <a:latin typeface="+mj-lt"/>
                <a:ea typeface="+mj-ea"/>
                <a:cs typeface="+mj-cs"/>
              </a:rPr>
              <a:t> “Vedute famose della capitale dell’est”.</a:t>
            </a:r>
            <a:endParaRPr kumimoji="0" lang="en-US" sz="3200" b="0" i="0" u="none" strike="noStrike" kern="1200" cap="none" spc="0" normalizeH="0" baseline="0" noProof="0" dirty="0">
              <a:ln>
                <a:noFill/>
              </a:ln>
              <a:solidFill>
                <a:schemeClr val="tx1"/>
              </a:solidFill>
              <a:effectLst/>
              <a:uLnTx/>
              <a:uFillTx/>
              <a:latin typeface="+mj-lt"/>
              <a:ea typeface="+mj-ea"/>
              <a:cs typeface="+mj-cs"/>
            </a:endParaRPr>
          </a:p>
        </p:txBody>
      </p:sp>
      <p:pic>
        <p:nvPicPr>
          <p:cNvPr id="3" name="Immagine 2" descr="Immagine che contiene testo&#10;&#10;Descrizione generata con affidabilità molto elevata">
            <a:hlinkClick r:id="rId2" action="ppaction://hlinksldjump" highlightClick="1">
              <a:snd r:embed="rId3" name="chimes.wav"/>
            </a:hlinkClick>
            <a:extLst>
              <a:ext uri="{FF2B5EF4-FFF2-40B4-BE49-F238E27FC236}">
                <a16:creationId xmlns:a16="http://schemas.microsoft.com/office/drawing/2014/main" id="{C79576CA-82D5-41CA-8704-3BDB52C07BE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232952">
            <a:off x="4179039" y="3742549"/>
            <a:ext cx="3409021" cy="2756861"/>
          </a:xfrm>
          <a:prstGeom prst="roundRect">
            <a:avLst>
              <a:gd name="adj" fmla="val 16667"/>
            </a:avLst>
          </a:prstGeom>
          <a:ln>
            <a:solidFill>
              <a:schemeClr val="tx1"/>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5" name="Immagine 4" descr="Immagine che contiene testo&#10;&#10;Descrizione generata con affidabilità molto elevata">
            <a:hlinkClick r:id="rId5" action="ppaction://hlinksldjump" highlightClick="1">
              <a:snd r:embed="rId3" name="chimes.wav"/>
            </a:hlinkClick>
            <a:extLst>
              <a:ext uri="{FF2B5EF4-FFF2-40B4-BE49-F238E27FC236}">
                <a16:creationId xmlns:a16="http://schemas.microsoft.com/office/drawing/2014/main" id="{C6BA50B7-FA8C-4290-B86E-0220DDF113A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434028">
            <a:off x="561813" y="3888992"/>
            <a:ext cx="3581401" cy="2721531"/>
          </a:xfrm>
          <a:prstGeom prst="roundRect">
            <a:avLst>
              <a:gd name="adj" fmla="val 16667"/>
            </a:avLst>
          </a:prstGeom>
          <a:ln>
            <a:solidFill>
              <a:schemeClr val="tx1"/>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9" name="Immagine 8" descr="Immagine che contiene testo&#10;&#10;Descrizione generata con affidabilità molto elevata">
            <a:hlinkClick r:id="rId7" action="ppaction://hlinksldjump" highlightClick="1">
              <a:snd r:embed="rId3" name="chimes.wav"/>
            </a:hlinkClick>
            <a:extLst>
              <a:ext uri="{FF2B5EF4-FFF2-40B4-BE49-F238E27FC236}">
                <a16:creationId xmlns:a16="http://schemas.microsoft.com/office/drawing/2014/main" id="{A91B08D4-E71D-4C82-8DEF-58A5792FE37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317814">
            <a:off x="5320589" y="1215815"/>
            <a:ext cx="3191719" cy="2501510"/>
          </a:xfrm>
          <a:prstGeom prst="roundRect">
            <a:avLst>
              <a:gd name="adj" fmla="val 16667"/>
            </a:avLst>
          </a:prstGeom>
          <a:ln>
            <a:solidFill>
              <a:schemeClr val="tx1"/>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1" name="Immagine 10">
            <a:hlinkClick r:id="rId9" action="ppaction://hlinksldjump">
              <a:snd r:embed="rId10" name="drumroll.wav"/>
            </a:hlinkClick>
            <a:extLst>
              <a:ext uri="{FF2B5EF4-FFF2-40B4-BE49-F238E27FC236}">
                <a16:creationId xmlns:a16="http://schemas.microsoft.com/office/drawing/2014/main" id="{CE7A86BE-631C-4E35-A8F7-694422AF86C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690013" y="4909065"/>
            <a:ext cx="1301587" cy="1022222"/>
          </a:xfrm>
          <a:prstGeom prst="rect">
            <a:avLst/>
          </a:prstGeom>
        </p:spPr>
      </p:pic>
      <p:pic>
        <p:nvPicPr>
          <p:cNvPr id="15" name="Elemento grafico 14" descr="Freccia linea: leggera curva">
            <a:extLst>
              <a:ext uri="{FF2B5EF4-FFF2-40B4-BE49-F238E27FC236}">
                <a16:creationId xmlns:a16="http://schemas.microsoft.com/office/drawing/2014/main" id="{D2DB51A3-F8BD-43B1-B689-6BC2C29ACAAC}"/>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883606" y="5595028"/>
            <a:ext cx="914400" cy="914400"/>
          </a:xfrm>
          <a:prstGeom prst="rect">
            <a:avLst/>
          </a:prstGeom>
        </p:spPr>
      </p:pic>
    </p:spTree>
    <p:extLst>
      <p:ext uri="{BB962C8B-B14F-4D97-AF65-F5344CB8AC3E}">
        <p14:creationId xmlns:p14="http://schemas.microsoft.com/office/powerpoint/2010/main" val="2631651227"/>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5"/>
          <p:cNvSpPr txBox="1"/>
          <p:nvPr/>
        </p:nvSpPr>
        <p:spPr>
          <a:xfrm>
            <a:off x="98976" y="1023425"/>
            <a:ext cx="2771095" cy="3293209"/>
          </a:xfrm>
          <a:prstGeom prst="rect">
            <a:avLst/>
          </a:prstGeom>
          <a:noFill/>
        </p:spPr>
        <p:txBody>
          <a:bodyPr wrap="square" rtlCol="0">
            <a:spAutoFit/>
          </a:bodyPr>
          <a:lstStyle/>
          <a:p>
            <a:r>
              <a:rPr lang="it-IT" sz="1600" b="1"/>
              <a:t>Sono 119 stampe xilografiche realizzate da Hiroshige nel 1858 che raffigurano paesaggi della città di Edo in tutte le stagioni. Con queste stampe Hiroshige ottenne un successo tale da essere considerato il miglior paesaggista giapponese.</a:t>
            </a:r>
          </a:p>
          <a:p>
            <a:r>
              <a:rPr lang="en-US" sz="1600" b="1">
                <a:solidFill>
                  <a:schemeClr val="tx2"/>
                </a:solidFill>
              </a:rPr>
              <a:t>(CLICCA SULLE FOTO PER ALLARGARLE)</a:t>
            </a:r>
            <a:endParaRPr lang="en-US" sz="1600" dirty="0"/>
          </a:p>
        </p:txBody>
      </p:sp>
      <p:sp>
        <p:nvSpPr>
          <p:cNvPr id="14" name="Title 1">
            <a:extLst>
              <a:ext uri="{FF2B5EF4-FFF2-40B4-BE49-F238E27FC236}">
                <a16:creationId xmlns:a16="http://schemas.microsoft.com/office/drawing/2014/main" id="{E5C795B1-1463-4574-A59C-1D64E2ACF967}"/>
              </a:ext>
            </a:extLst>
          </p:cNvPr>
          <p:cNvSpPr txBox="1">
            <a:spLocks/>
          </p:cNvSpPr>
          <p:nvPr/>
        </p:nvSpPr>
        <p:spPr bwMode="auto">
          <a:xfrm>
            <a:off x="1281192" y="63306"/>
            <a:ext cx="853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chemeClr val="tx2"/>
                </a:solidFill>
                <a:effectLst/>
                <a:uLnTx/>
                <a:uFillTx/>
                <a:latin typeface="+mj-lt"/>
                <a:ea typeface="+mj-ea"/>
                <a:cs typeface="+mj-cs"/>
              </a:rPr>
              <a:t>1858 -</a:t>
            </a:r>
            <a:r>
              <a:rPr kumimoji="0" lang="en-US" sz="3200" b="0" i="0" u="none" strike="noStrike" kern="1200" cap="none" spc="0" normalizeH="0" baseline="0" noProof="0">
                <a:ln>
                  <a:noFill/>
                </a:ln>
                <a:solidFill>
                  <a:schemeClr val="tx1"/>
                </a:solidFill>
                <a:effectLst/>
                <a:uLnTx/>
                <a:uFillTx/>
                <a:latin typeface="+mj-lt"/>
                <a:ea typeface="+mj-ea"/>
                <a:cs typeface="+mj-cs"/>
              </a:rPr>
              <a:t> “Le </a:t>
            </a:r>
            <a:r>
              <a:rPr lang="en-US" sz="3200">
                <a:latin typeface="+mj-lt"/>
                <a:ea typeface="+mj-ea"/>
                <a:cs typeface="+mj-cs"/>
              </a:rPr>
              <a:t>100 vedute celebri di Edo</a:t>
            </a:r>
            <a:r>
              <a:rPr kumimoji="0" lang="en-US" sz="3200" b="0" i="0" u="none" strike="noStrike" kern="1200" cap="none" spc="0" normalizeH="0" baseline="0" noProof="0">
                <a:ln>
                  <a:noFill/>
                </a:ln>
                <a:solidFill>
                  <a:schemeClr val="tx1"/>
                </a:solidFill>
                <a:effectLst/>
                <a:uLnTx/>
                <a:uFillTx/>
                <a:latin typeface="+mj-lt"/>
                <a:ea typeface="+mj-ea"/>
                <a:cs typeface="+mj-cs"/>
              </a:rPr>
              <a:t>”.</a:t>
            </a:r>
            <a:endParaRPr kumimoji="0" lang="en-US" sz="3200" b="0" i="0" u="none" strike="noStrike" kern="1200" cap="none" spc="0" normalizeH="0" baseline="0" noProof="0" dirty="0">
              <a:ln>
                <a:noFill/>
              </a:ln>
              <a:solidFill>
                <a:schemeClr val="tx1"/>
              </a:solidFill>
              <a:effectLst/>
              <a:uLnTx/>
              <a:uFillTx/>
              <a:latin typeface="+mj-lt"/>
              <a:ea typeface="+mj-ea"/>
              <a:cs typeface="+mj-cs"/>
            </a:endParaRPr>
          </a:p>
        </p:txBody>
      </p:sp>
      <p:pic>
        <p:nvPicPr>
          <p:cNvPr id="15" name="Elemento grafico 14" descr="Freccia linea: leggera curva">
            <a:extLst>
              <a:ext uri="{FF2B5EF4-FFF2-40B4-BE49-F238E27FC236}">
                <a16:creationId xmlns:a16="http://schemas.microsoft.com/office/drawing/2014/main" id="{D2DB51A3-F8BD-43B1-B689-6BC2C29ACAA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32293" y="5726366"/>
            <a:ext cx="914400" cy="914400"/>
          </a:xfrm>
          <a:prstGeom prst="rect">
            <a:avLst/>
          </a:prstGeom>
        </p:spPr>
      </p:pic>
      <p:pic>
        <p:nvPicPr>
          <p:cNvPr id="3" name="Immagine 2" descr="Immagine che contiene testo&#10;&#10;Descrizione generata con affidabilità elevata">
            <a:hlinkClick r:id="rId4" action="ppaction://hlinksldjump" highlightClick="1">
              <a:snd r:embed="rId5" name="chimes.wav"/>
            </a:hlinkClick>
            <a:extLst>
              <a:ext uri="{FF2B5EF4-FFF2-40B4-BE49-F238E27FC236}">
                <a16:creationId xmlns:a16="http://schemas.microsoft.com/office/drawing/2014/main" id="{E66D2866-E39C-4817-80A0-7CE67DF7D5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08946" y="1053004"/>
            <a:ext cx="1228514" cy="1536894"/>
          </a:xfrm>
          <a:prstGeom prst="rect">
            <a:avLst/>
          </a:prstGeom>
        </p:spPr>
      </p:pic>
      <p:pic>
        <p:nvPicPr>
          <p:cNvPr id="5" name="Immagine 4">
            <a:hlinkClick r:id="rId7" action="ppaction://hlinksldjump" highlightClick="1">
              <a:snd r:embed="rId5" name="chimes.wav"/>
            </a:hlinkClick>
            <a:extLst>
              <a:ext uri="{FF2B5EF4-FFF2-40B4-BE49-F238E27FC236}">
                <a16:creationId xmlns:a16="http://schemas.microsoft.com/office/drawing/2014/main" id="{0012FDF5-E09A-4737-8D81-1CA283E0D13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405424" y="1147976"/>
            <a:ext cx="1213104" cy="1565571"/>
          </a:xfrm>
          <a:prstGeom prst="rect">
            <a:avLst/>
          </a:prstGeom>
        </p:spPr>
      </p:pic>
      <p:pic>
        <p:nvPicPr>
          <p:cNvPr id="7" name="Immagine 6">
            <a:hlinkClick r:id="rId9" action="ppaction://hlinksldjump" highlightClick="1">
              <a:snd r:embed="rId5" name="chimes.wav"/>
            </a:hlinkClick>
            <a:extLst>
              <a:ext uri="{FF2B5EF4-FFF2-40B4-BE49-F238E27FC236}">
                <a16:creationId xmlns:a16="http://schemas.microsoft.com/office/drawing/2014/main" id="{DD6C87AD-2260-45A1-BFF9-7A53C6D2F21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72813" y="1167154"/>
            <a:ext cx="1203960" cy="1565571"/>
          </a:xfrm>
          <a:prstGeom prst="rect">
            <a:avLst/>
          </a:prstGeom>
        </p:spPr>
      </p:pic>
      <p:pic>
        <p:nvPicPr>
          <p:cNvPr id="9" name="Immagine 8">
            <a:hlinkClick r:id="rId11" action="ppaction://hlinksldjump" highlightClick="1">
              <a:snd r:embed="rId5" name="chimes.wav"/>
            </a:hlinkClick>
            <a:extLst>
              <a:ext uri="{FF2B5EF4-FFF2-40B4-BE49-F238E27FC236}">
                <a16:creationId xmlns:a16="http://schemas.microsoft.com/office/drawing/2014/main" id="{5015F190-9786-4654-9676-21DCFA7C30DA}"/>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918623" y="1147976"/>
            <a:ext cx="1203960" cy="1565571"/>
          </a:xfrm>
          <a:prstGeom prst="rect">
            <a:avLst/>
          </a:prstGeom>
        </p:spPr>
      </p:pic>
      <p:pic>
        <p:nvPicPr>
          <p:cNvPr id="13" name="Immagine 12">
            <a:hlinkClick r:id="rId13" action="ppaction://hlinksldjump" highlightClick="1">
              <a:snd r:embed="rId5" name="chimes.wav"/>
            </a:hlinkClick>
            <a:extLst>
              <a:ext uri="{FF2B5EF4-FFF2-40B4-BE49-F238E27FC236}">
                <a16:creationId xmlns:a16="http://schemas.microsoft.com/office/drawing/2014/main" id="{73FFA82C-A11D-42AE-A9A9-B37DF708E790}"/>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133909" y="2942212"/>
            <a:ext cx="1229420" cy="1518770"/>
          </a:xfrm>
          <a:prstGeom prst="rect">
            <a:avLst/>
          </a:prstGeom>
        </p:spPr>
      </p:pic>
      <p:pic>
        <p:nvPicPr>
          <p:cNvPr id="17" name="Immagine 16" descr="Immagine che contiene testo&#10;&#10;Descrizione generata con affidabilità elevata">
            <a:hlinkClick r:id="rId15" action="ppaction://hlinksldjump" highlightClick="1">
              <a:snd r:embed="rId5" name="chimes.wav"/>
            </a:hlinkClick>
            <a:extLst>
              <a:ext uri="{FF2B5EF4-FFF2-40B4-BE49-F238E27FC236}">
                <a16:creationId xmlns:a16="http://schemas.microsoft.com/office/drawing/2014/main" id="{37DA93FA-46AC-44B5-A19A-C768556AC9D8}"/>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405424" y="2942212"/>
            <a:ext cx="1203960" cy="1534748"/>
          </a:xfrm>
          <a:prstGeom prst="rect">
            <a:avLst/>
          </a:prstGeom>
        </p:spPr>
      </p:pic>
      <p:pic>
        <p:nvPicPr>
          <p:cNvPr id="19" name="Immagine 18">
            <a:hlinkClick r:id="rId17" action="ppaction://hlinksldjump" highlightClick="1">
              <a:snd r:embed="rId5" name="chimes.wav"/>
            </a:hlinkClick>
            <a:extLst>
              <a:ext uri="{FF2B5EF4-FFF2-40B4-BE49-F238E27FC236}">
                <a16:creationId xmlns:a16="http://schemas.microsoft.com/office/drawing/2014/main" id="{138616DE-E3E1-475A-B3A5-F9CBE0986627}"/>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6686555" y="2981213"/>
            <a:ext cx="1219200" cy="1479769"/>
          </a:xfrm>
          <a:prstGeom prst="rect">
            <a:avLst/>
          </a:prstGeom>
        </p:spPr>
      </p:pic>
      <p:pic>
        <p:nvPicPr>
          <p:cNvPr id="21" name="Immagine 20">
            <a:hlinkClick r:id="rId19" action="ppaction://hlinksldjump" highlightClick="1">
              <a:snd r:embed="rId5" name="chimes.wav"/>
            </a:hlinkClick>
            <a:extLst>
              <a:ext uri="{FF2B5EF4-FFF2-40B4-BE49-F238E27FC236}">
                <a16:creationId xmlns:a16="http://schemas.microsoft.com/office/drawing/2014/main" id="{6BBD1F85-2194-4BE7-BE82-3F89FC74DE77}"/>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8005830" y="2981213"/>
            <a:ext cx="1163961" cy="1551476"/>
          </a:xfrm>
          <a:prstGeom prst="rect">
            <a:avLst/>
          </a:prstGeom>
        </p:spPr>
      </p:pic>
      <p:pic>
        <p:nvPicPr>
          <p:cNvPr id="23" name="Immagine 22">
            <a:hlinkClick r:id="rId21" action="ppaction://hlinksldjump" highlightClick="1"/>
            <a:extLst>
              <a:ext uri="{FF2B5EF4-FFF2-40B4-BE49-F238E27FC236}">
                <a16:creationId xmlns:a16="http://schemas.microsoft.com/office/drawing/2014/main" id="{FC5C592C-A7B8-43A5-B3D7-91904B0CCBBE}"/>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1402108" y="4608516"/>
            <a:ext cx="1176526" cy="1522899"/>
          </a:xfrm>
          <a:prstGeom prst="rect">
            <a:avLst/>
          </a:prstGeom>
        </p:spPr>
      </p:pic>
      <p:pic>
        <p:nvPicPr>
          <p:cNvPr id="25" name="Immagine 24">
            <a:hlinkClick r:id="rId23" action="ppaction://hlinksldjump" highlightClick="1">
              <a:snd r:embed="rId5" name="chimes.wav"/>
            </a:hlinkClick>
            <a:extLst>
              <a:ext uri="{FF2B5EF4-FFF2-40B4-BE49-F238E27FC236}">
                <a16:creationId xmlns:a16="http://schemas.microsoft.com/office/drawing/2014/main" id="{06ABFD2E-600D-4E57-B099-4F1F9B352E8A}"/>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2699671" y="4652073"/>
            <a:ext cx="1180516" cy="1464843"/>
          </a:xfrm>
          <a:prstGeom prst="rect">
            <a:avLst/>
          </a:prstGeom>
        </p:spPr>
      </p:pic>
      <p:pic>
        <p:nvPicPr>
          <p:cNvPr id="27" name="Immagine 26">
            <a:hlinkClick r:id="rId25" action="ppaction://hlinksldjump" highlightClick="1">
              <a:snd r:embed="rId5" name="chimes.wav"/>
            </a:hlinkClick>
            <a:extLst>
              <a:ext uri="{FF2B5EF4-FFF2-40B4-BE49-F238E27FC236}">
                <a16:creationId xmlns:a16="http://schemas.microsoft.com/office/drawing/2014/main" id="{857F6AB7-C923-43B4-BD8B-03135CB01C68}"/>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4001224" y="4602740"/>
            <a:ext cx="1262741" cy="1583600"/>
          </a:xfrm>
          <a:prstGeom prst="rect">
            <a:avLst/>
          </a:prstGeom>
        </p:spPr>
      </p:pic>
      <p:pic>
        <p:nvPicPr>
          <p:cNvPr id="29" name="Immagine 28" descr="Immagine che contiene albero, arredamento&#10;&#10;Descrizione generata con affidabilità molto elevata">
            <a:hlinkClick r:id="rId27" action="ppaction://hlinksldjump" highlightClick="1">
              <a:snd r:embed="rId5" name="chimes.wav"/>
            </a:hlinkClick>
            <a:extLst>
              <a:ext uri="{FF2B5EF4-FFF2-40B4-BE49-F238E27FC236}">
                <a16:creationId xmlns:a16="http://schemas.microsoft.com/office/drawing/2014/main" id="{168E9C02-F047-41BB-984B-A3446316FCE9}"/>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5297566" y="4634702"/>
            <a:ext cx="1278529" cy="1496713"/>
          </a:xfrm>
          <a:prstGeom prst="rect">
            <a:avLst/>
          </a:prstGeom>
        </p:spPr>
      </p:pic>
      <p:pic>
        <p:nvPicPr>
          <p:cNvPr id="31" name="Immagine 30">
            <a:hlinkClick r:id="rId29" action="ppaction://hlinksldjump" highlightClick="1">
              <a:snd r:embed="rId5" name="chimes.wav"/>
            </a:hlinkClick>
            <a:extLst>
              <a:ext uri="{FF2B5EF4-FFF2-40B4-BE49-F238E27FC236}">
                <a16:creationId xmlns:a16="http://schemas.microsoft.com/office/drawing/2014/main" id="{EA0342B8-2A51-4416-8C53-CBD011F10CDD}"/>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6686555" y="4659527"/>
            <a:ext cx="1204992" cy="1534748"/>
          </a:xfrm>
          <a:prstGeom prst="rect">
            <a:avLst/>
          </a:prstGeom>
        </p:spPr>
      </p:pic>
      <p:pic>
        <p:nvPicPr>
          <p:cNvPr id="33" name="Immagine 32">
            <a:hlinkClick r:id="rId31" action="ppaction://hlinksldjump" highlightClick="1">
              <a:snd r:embed="rId5" name="chimes.wav"/>
            </a:hlinkClick>
            <a:extLst>
              <a:ext uri="{FF2B5EF4-FFF2-40B4-BE49-F238E27FC236}">
                <a16:creationId xmlns:a16="http://schemas.microsoft.com/office/drawing/2014/main" id="{3CEE81E4-2659-4066-941F-682E8BF14D4E}"/>
              </a:ext>
            </a:extLst>
          </p:cNvPr>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4159740" y="1147976"/>
            <a:ext cx="1177757" cy="1492419"/>
          </a:xfrm>
          <a:prstGeom prst="rect">
            <a:avLst/>
          </a:prstGeom>
        </p:spPr>
      </p:pic>
      <p:pic>
        <p:nvPicPr>
          <p:cNvPr id="4" name="Immagine 3">
            <a:hlinkClick r:id="rId33" action="ppaction://hlinksldjump" highlightClick="1">
              <a:snd r:embed="rId5" name="chimes.wav"/>
            </a:hlinkClick>
            <a:extLst>
              <a:ext uri="{FF2B5EF4-FFF2-40B4-BE49-F238E27FC236}">
                <a16:creationId xmlns:a16="http://schemas.microsoft.com/office/drawing/2014/main" id="{E6FEFE26-7493-4035-B3A7-79B85FACBC0E}"/>
              </a:ext>
            </a:extLst>
          </p:cNvPr>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132124" y="4615825"/>
            <a:ext cx="1176254" cy="1526883"/>
          </a:xfrm>
          <a:prstGeom prst="rect">
            <a:avLst/>
          </a:prstGeom>
        </p:spPr>
      </p:pic>
      <p:pic>
        <p:nvPicPr>
          <p:cNvPr id="8" name="Immagine 7">
            <a:hlinkClick r:id="rId35" action="ppaction://hlinksldjump" highlightClick="1">
              <a:snd r:embed="rId5" name="chimes.wav"/>
            </a:hlinkClick>
            <a:extLst>
              <a:ext uri="{FF2B5EF4-FFF2-40B4-BE49-F238E27FC236}">
                <a16:creationId xmlns:a16="http://schemas.microsoft.com/office/drawing/2014/main" id="{E19A31DE-81C9-40FD-A34D-CF91EC375358}"/>
              </a:ext>
            </a:extLst>
          </p:cNvPr>
          <p:cNvPicPr>
            <a:picLocks noChangeAspect="1"/>
          </p:cNvPicPr>
          <p:nvPr/>
        </p:nvPicPr>
        <p:blipFill>
          <a:blip r:embed="rId36" cstate="print">
            <a:extLst>
              <a:ext uri="{28A0092B-C50C-407E-A947-70E740481C1C}">
                <a14:useLocalDpi xmlns:a14="http://schemas.microsoft.com/office/drawing/2010/main" val="0"/>
              </a:ext>
            </a:extLst>
          </a:blip>
          <a:stretch>
            <a:fillRect/>
          </a:stretch>
        </p:blipFill>
        <p:spPr>
          <a:xfrm>
            <a:off x="2904370" y="2905946"/>
            <a:ext cx="1168558" cy="1591303"/>
          </a:xfrm>
          <a:prstGeom prst="rect">
            <a:avLst/>
          </a:prstGeom>
        </p:spPr>
      </p:pic>
      <p:pic>
        <p:nvPicPr>
          <p:cNvPr id="20" name="Immagine 19" descr="Immagine che contiene oggetto&#10;&#10;Descrizione generata con affidabilità elevata">
            <a:hlinkClick r:id="rId37" action="ppaction://hlinksldjump" highlightClick="1">
              <a:snd r:embed="rId5" name="chimes.wav"/>
            </a:hlinkClick>
            <a:extLst>
              <a:ext uri="{FF2B5EF4-FFF2-40B4-BE49-F238E27FC236}">
                <a16:creationId xmlns:a16="http://schemas.microsoft.com/office/drawing/2014/main" id="{8C3E2D13-53BC-48A5-84FD-6CFD4FF8000A}"/>
              </a:ext>
            </a:extLst>
          </p:cNvPr>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6414280" y="6321113"/>
            <a:ext cx="2690718" cy="463030"/>
          </a:xfrm>
          <a:prstGeom prst="rect">
            <a:avLst/>
          </a:prstGeom>
        </p:spPr>
      </p:pic>
      <p:pic>
        <p:nvPicPr>
          <p:cNvPr id="28" name="Immagine 27" descr="Immagine che contiene clipart&#10;&#10;Descrizione generata con affidabilità molto elevata">
            <a:hlinkClick r:id="" action="ppaction://hlinkshowjump?jump=firstslide"/>
            <a:extLst>
              <a:ext uri="{FF2B5EF4-FFF2-40B4-BE49-F238E27FC236}">
                <a16:creationId xmlns:a16="http://schemas.microsoft.com/office/drawing/2014/main" id="{B9F86442-0D5C-4523-B25F-FAFCEB3D9E54}"/>
              </a:ext>
            </a:extLst>
          </p:cNvPr>
          <p:cNvPicPr>
            <a:picLocks noChangeAspect="1"/>
          </p:cNvPicPr>
          <p:nvPr/>
        </p:nvPicPr>
        <p:blipFill>
          <a:blip r:embed="rId3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905755" y="5149789"/>
            <a:ext cx="1119187" cy="747712"/>
          </a:xfrm>
          <a:prstGeom prst="rect">
            <a:avLst/>
          </a:prstGeom>
        </p:spPr>
      </p:pic>
    </p:spTree>
    <p:extLst>
      <p:ext uri="{BB962C8B-B14F-4D97-AF65-F5344CB8AC3E}">
        <p14:creationId xmlns:p14="http://schemas.microsoft.com/office/powerpoint/2010/main" val="3853155280"/>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1858</a:t>
            </a:r>
            <a:r>
              <a:rPr lang="en-US" b="1">
                <a:solidFill>
                  <a:schemeClr val="tx2"/>
                </a:solidFill>
              </a:rPr>
              <a:t> “INDICE”</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429542" y="1295400"/>
            <a:ext cx="3314115" cy="2308324"/>
          </a:xfrm>
          <a:prstGeom prst="rect">
            <a:avLst/>
          </a:prstGeom>
          <a:noFill/>
        </p:spPr>
        <p:txBody>
          <a:bodyPr wrap="square" rtlCol="0">
            <a:spAutoFit/>
          </a:bodyPr>
          <a:lstStyle/>
          <a:p>
            <a:r>
              <a:rPr lang="it-IT"/>
              <a:t>I titoli abbreviati per </a:t>
            </a:r>
            <a:r>
              <a:rPr lang="it-IT">
                <a:solidFill>
                  <a:srgbClr val="0B0080"/>
                </a:solidFill>
                <a:hlinkClick r:id="rId6" tooltip="Stagione"/>
              </a:rPr>
              <a:t>stagione</a:t>
            </a:r>
            <a:r>
              <a:rPr lang="it-IT"/>
              <a:t>: due caselle in alto per le stampe della </a:t>
            </a:r>
            <a:r>
              <a:rPr lang="it-IT">
                <a:solidFill>
                  <a:srgbClr val="0B0080"/>
                </a:solidFill>
                <a:hlinkClick r:id="rId7" tooltip="Primavera"/>
              </a:rPr>
              <a:t>primavera</a:t>
            </a:r>
            <a:r>
              <a:rPr lang="it-IT"/>
              <a:t>, una casella a forma di ventaglio per l'</a:t>
            </a:r>
            <a:r>
              <a:rPr lang="it-IT">
                <a:solidFill>
                  <a:srgbClr val="0B0080"/>
                </a:solidFill>
                <a:hlinkClick r:id="rId8" tooltip="Estate"/>
              </a:rPr>
              <a:t>estate</a:t>
            </a:r>
            <a:r>
              <a:rPr lang="it-IT"/>
              <a:t>, una casella in basso a destra per l'</a:t>
            </a:r>
            <a:r>
              <a:rPr lang="it-IT">
                <a:solidFill>
                  <a:srgbClr val="0B0080"/>
                </a:solidFill>
                <a:hlinkClick r:id="rId9" tooltip="Autunno"/>
              </a:rPr>
              <a:t>autunno</a:t>
            </a:r>
            <a:r>
              <a:rPr lang="it-IT"/>
              <a:t> ed un'altra in basso a sinista per l'</a:t>
            </a:r>
            <a:r>
              <a:rPr lang="it-IT">
                <a:solidFill>
                  <a:srgbClr val="0B0080"/>
                </a:solidFill>
                <a:hlinkClick r:id="rId10" tooltip="Inverno"/>
              </a:rPr>
              <a:t>inverno</a:t>
            </a:r>
            <a:r>
              <a:rPr lang="it-IT"/>
              <a:t>.</a:t>
            </a:r>
          </a:p>
        </p:txBody>
      </p:sp>
      <p:pic>
        <p:nvPicPr>
          <p:cNvPr id="12" name="Immagine 11" descr="Immagine che contiene testo&#10;&#10;Descrizione generata con affidabilità elevata">
            <a:extLst>
              <a:ext uri="{FF2B5EF4-FFF2-40B4-BE49-F238E27FC236}">
                <a16:creationId xmlns:a16="http://schemas.microsoft.com/office/drawing/2014/main" id="{9FEDBE9B-3CE1-4A06-9ADA-A9C4302BDF7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09600" y="595588"/>
            <a:ext cx="4622007" cy="5424212"/>
          </a:xfrm>
          <a:prstGeom prst="rect">
            <a:avLst/>
          </a:prstGeom>
        </p:spPr>
      </p:pic>
    </p:spTree>
    <p:extLst>
      <p:ext uri="{BB962C8B-B14F-4D97-AF65-F5344CB8AC3E}">
        <p14:creationId xmlns:p14="http://schemas.microsoft.com/office/powerpoint/2010/main" val="3401821761"/>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1858</a:t>
            </a:r>
            <a:r>
              <a:rPr lang="en-US" b="1">
                <a:solidFill>
                  <a:schemeClr val="tx2"/>
                </a:solidFill>
              </a:rPr>
              <a:t> “IL PONTE DI NIHONBASHI: SPACCATURA DOPO LA NEVE” </a:t>
            </a:r>
            <a:r>
              <a:rPr lang="en-US" b="1"/>
              <a:t>(STAMPA 1)</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429542" y="1295400"/>
            <a:ext cx="3314115" cy="2031325"/>
          </a:xfrm>
          <a:prstGeom prst="rect">
            <a:avLst/>
          </a:prstGeom>
          <a:noFill/>
        </p:spPr>
        <p:txBody>
          <a:bodyPr wrap="square" rtlCol="0">
            <a:spAutoFit/>
          </a:bodyPr>
          <a:lstStyle/>
          <a:p>
            <a:r>
              <a:rPr lang="it-IT"/>
              <a:t>La prima stampa che apre la raccolta delle vedute e che apre la serie della primavera.</a:t>
            </a:r>
            <a:br>
              <a:rPr lang="it-IT"/>
            </a:br>
            <a:r>
              <a:rPr lang="it-IT"/>
              <a:t>Il centro della veduta è occupato dal ponte Nihonbashi, uno dei più grandi e rappresentativi della città.</a:t>
            </a:r>
          </a:p>
        </p:txBody>
      </p:sp>
      <p:pic>
        <p:nvPicPr>
          <p:cNvPr id="3" name="Immagine 2">
            <a:extLst>
              <a:ext uri="{FF2B5EF4-FFF2-40B4-BE49-F238E27FC236}">
                <a16:creationId xmlns:a16="http://schemas.microsoft.com/office/drawing/2014/main" id="{B50CCFEF-A8B2-4D6B-B742-C014CA17248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2758" y="670086"/>
            <a:ext cx="4492283" cy="5341507"/>
          </a:xfrm>
          <a:prstGeom prst="rect">
            <a:avLst/>
          </a:prstGeom>
        </p:spPr>
      </p:pic>
    </p:spTree>
    <p:extLst>
      <p:ext uri="{BB962C8B-B14F-4D97-AF65-F5344CB8AC3E}">
        <p14:creationId xmlns:p14="http://schemas.microsoft.com/office/powerpoint/2010/main" val="3294610335"/>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04800" y="226255"/>
            <a:ext cx="8636793" cy="369332"/>
          </a:xfrm>
          <a:prstGeom prst="rect">
            <a:avLst/>
          </a:prstGeom>
          <a:noFill/>
        </p:spPr>
        <p:txBody>
          <a:bodyPr wrap="square" rtlCol="0">
            <a:spAutoFit/>
          </a:bodyPr>
          <a:lstStyle/>
          <a:p>
            <a:pPr algn="ctr"/>
            <a:r>
              <a:rPr lang="en-US" b="1"/>
              <a:t>Febbraio 1858</a:t>
            </a:r>
            <a:r>
              <a:rPr lang="en-US" b="1">
                <a:solidFill>
                  <a:schemeClr val="tx2"/>
                </a:solidFill>
              </a:rPr>
              <a:t> “TSUKUDAJIMA E IL PONTE EITAIBASHI” </a:t>
            </a:r>
            <a:r>
              <a:rPr lang="en-US" b="1"/>
              <a:t>(veduta num.4)</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364587" y="1007435"/>
            <a:ext cx="3314115" cy="4524315"/>
          </a:xfrm>
          <a:prstGeom prst="rect">
            <a:avLst/>
          </a:prstGeom>
          <a:noFill/>
        </p:spPr>
        <p:txBody>
          <a:bodyPr wrap="square" rtlCol="0">
            <a:spAutoFit/>
          </a:bodyPr>
          <a:lstStyle/>
          <a:p>
            <a:r>
              <a:rPr lang="it-IT" sz="1600"/>
              <a:t>Questa immagine notturna mostra un piccolo ponte sull'isola di </a:t>
            </a:r>
            <a:r>
              <a:rPr lang="it-IT" sz="1600" i="1"/>
              <a:t>Tsukuda </a:t>
            </a:r>
            <a:r>
              <a:rPr lang="it-IT" sz="1600"/>
              <a:t>nella baia di Edo, visto dal ponte </a:t>
            </a:r>
            <a:r>
              <a:rPr lang="it-IT" sz="1600" i="1"/>
              <a:t>Eitaibashi </a:t>
            </a:r>
            <a:r>
              <a:rPr lang="it-IT" sz="1600"/>
              <a:t>(«ponte dell'eternità»), rappresentato dal largo pilastro che occupato il lato sinistro. Questo ponte, costruito nel </a:t>
            </a:r>
            <a:r>
              <a:rPr lang="it-IT" sz="1600">
                <a:hlinkClick r:id="rId6" tooltip="1698"/>
              </a:rPr>
              <a:t>1698</a:t>
            </a:r>
            <a:r>
              <a:rPr lang="it-IT" sz="1600"/>
              <a:t> è il più lungo di Edo ed attraversa il </a:t>
            </a:r>
            <a:r>
              <a:rPr lang="it-IT" sz="1600" i="1">
                <a:hlinkClick r:id="rId7" tooltip="Sumida-gawa (la pagina non esiste)"/>
              </a:rPr>
              <a:t>Sumida-gawa</a:t>
            </a:r>
            <a:r>
              <a:rPr lang="it-IT" sz="1600"/>
              <a:t>, principale fiume della città. L'isola è un porto di pesca ufficiale, responsabile della fornitura di pesce fresco per lo </a:t>
            </a:r>
            <a:r>
              <a:rPr lang="it-IT" sz="1600" i="1">
                <a:hlinkClick r:id="rId8" tooltip="Shogun"/>
              </a:rPr>
              <a:t>shogun</a:t>
            </a:r>
            <a:r>
              <a:rPr lang="it-IT" sz="1600"/>
              <a:t>. Nelle notti d'inverno e di primavera, si pescano gli </a:t>
            </a:r>
            <a:r>
              <a:rPr lang="it-IT" sz="1600" i="1"/>
              <a:t>shirauo</a:t>
            </a:r>
            <a:r>
              <a:rPr lang="it-IT" sz="1600"/>
              <a:t> («pesce bianco»), che attirano i lumi delle torce, come si vede al centro dell'immagine.</a:t>
            </a:r>
          </a:p>
        </p:txBody>
      </p:sp>
      <p:pic>
        <p:nvPicPr>
          <p:cNvPr id="3" name="Immagine 2">
            <a:extLst>
              <a:ext uri="{FF2B5EF4-FFF2-40B4-BE49-F238E27FC236}">
                <a16:creationId xmlns:a16="http://schemas.microsoft.com/office/drawing/2014/main" id="{18A55ED5-7E9C-4908-9A9B-3A3B2A77365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267200" y="710472"/>
            <a:ext cx="4267200" cy="5282364"/>
          </a:xfrm>
          <a:prstGeom prst="rect">
            <a:avLst/>
          </a:prstGeom>
        </p:spPr>
      </p:pic>
    </p:spTree>
    <p:extLst>
      <p:ext uri="{BB962C8B-B14F-4D97-AF65-F5344CB8AC3E}">
        <p14:creationId xmlns:p14="http://schemas.microsoft.com/office/powerpoint/2010/main" val="4287257313"/>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SETT.1857 </a:t>
            </a:r>
            <a:r>
              <a:rPr lang="en-US" b="1">
                <a:solidFill>
                  <a:schemeClr val="tx2"/>
                </a:solidFill>
              </a:rPr>
              <a:t>“MANEGGIO DI HATSUNE A BAKURO CHO” </a:t>
            </a:r>
            <a:r>
              <a:rPr lang="en-US" b="1"/>
              <a:t>(STAMPA 6)</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256041" y="806637"/>
            <a:ext cx="3314115" cy="5078313"/>
          </a:xfrm>
          <a:prstGeom prst="rect">
            <a:avLst/>
          </a:prstGeom>
          <a:noFill/>
        </p:spPr>
        <p:txBody>
          <a:bodyPr wrap="square" rtlCol="0">
            <a:spAutoFit/>
          </a:bodyPr>
          <a:lstStyle/>
          <a:p>
            <a:r>
              <a:rPr lang="it-IT"/>
              <a:t>La scuderia </a:t>
            </a:r>
            <a:r>
              <a:rPr lang="it-IT" i="1"/>
              <a:t>Hatsune no baba</a:t>
            </a:r>
            <a:r>
              <a:rPr lang="it-IT"/>
              <a:t> – la più antica di Tokyo – è vista da una prospettiva insolita, attraverso asciugamani stesi dalla vicina tintoria di </a:t>
            </a:r>
            <a:r>
              <a:rPr lang="it-IT" i="1"/>
              <a:t>Kon'ya</a:t>
            </a:r>
            <a:r>
              <a:rPr lang="it-IT"/>
              <a:t>, colorati di bianco, ocra e violetto ed in armonia con lo sfondo del cielo. In mezzo ai padiglioni della scuderia si erge una torre dei pompieri che copre il paesaggio, un elemento familiare ad Hiroshige che ereditò da suo padre la qualifica di capitano dei pompieri nel </a:t>
            </a:r>
            <a:r>
              <a:rPr lang="it-IT">
                <a:hlinkClick r:id="rId6" tooltip="1809"/>
              </a:rPr>
              <a:t>1809</a:t>
            </a:r>
            <a:r>
              <a:rPr lang="it-IT"/>
              <a:t> e, a sua volta, la trasmise a suo figlio nel </a:t>
            </a:r>
            <a:r>
              <a:rPr lang="it-IT">
                <a:hlinkClick r:id="rId7" tooltip="1832"/>
              </a:rPr>
              <a:t>1832</a:t>
            </a:r>
            <a:r>
              <a:rPr lang="it-IT"/>
              <a:t> per consacrarsi alla pittura</a:t>
            </a:r>
          </a:p>
        </p:txBody>
      </p:sp>
      <p:pic>
        <p:nvPicPr>
          <p:cNvPr id="9" name="Immagine 8">
            <a:extLst>
              <a:ext uri="{FF2B5EF4-FFF2-40B4-BE49-F238E27FC236}">
                <a16:creationId xmlns:a16="http://schemas.microsoft.com/office/drawing/2014/main" id="{45DB36C9-B6FC-4D03-ABF1-7C8E99EAE32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29640" y="563301"/>
            <a:ext cx="3794760" cy="5532699"/>
          </a:xfrm>
          <a:prstGeom prst="rect">
            <a:avLst/>
          </a:prstGeom>
        </p:spPr>
      </p:pic>
    </p:spTree>
    <p:extLst>
      <p:ext uri="{BB962C8B-B14F-4D97-AF65-F5344CB8AC3E}">
        <p14:creationId xmlns:p14="http://schemas.microsoft.com/office/powerpoint/2010/main" val="1692643696"/>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253603" y="150056"/>
            <a:ext cx="9651206" cy="646331"/>
          </a:xfrm>
          <a:prstGeom prst="rect">
            <a:avLst/>
          </a:prstGeom>
          <a:noFill/>
        </p:spPr>
        <p:txBody>
          <a:bodyPr wrap="square" rtlCol="0">
            <a:spAutoFit/>
          </a:bodyPr>
          <a:lstStyle/>
          <a:p>
            <a:pPr algn="ctr"/>
            <a:r>
              <a:rPr lang="en-US" b="1"/>
              <a:t>aprile 1858</a:t>
            </a:r>
            <a:r>
              <a:rPr lang="en-US" b="1">
                <a:solidFill>
                  <a:schemeClr val="tx2"/>
                </a:solidFill>
              </a:rPr>
              <a:t> “NEGOZI CON MERCI DI COTONE AD ODENMA CHO”</a:t>
            </a:r>
          </a:p>
          <a:p>
            <a:pPr algn="ctr"/>
            <a:r>
              <a:rPr lang="en-US" b="1">
                <a:solidFill>
                  <a:schemeClr val="tx2"/>
                </a:solidFill>
              </a:rPr>
              <a:t> </a:t>
            </a:r>
            <a:r>
              <a:rPr lang="en-US" b="1"/>
              <a:t>(veduta num.7)</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52742" y="1074509"/>
            <a:ext cx="3314115" cy="4708981"/>
          </a:xfrm>
          <a:prstGeom prst="rect">
            <a:avLst/>
          </a:prstGeom>
          <a:noFill/>
        </p:spPr>
        <p:txBody>
          <a:bodyPr wrap="square" rtlCol="0">
            <a:spAutoFit/>
          </a:bodyPr>
          <a:lstStyle/>
          <a:p>
            <a:r>
              <a:rPr lang="it-IT" sz="1500"/>
              <a:t>Il quartiere di </a:t>
            </a:r>
            <a:r>
              <a:rPr lang="it-IT" sz="1500" i="1"/>
              <a:t>Ōdenma-chō</a:t>
            </a:r>
            <a:r>
              <a:rPr lang="it-IT" sz="1500"/>
              <a:t> («grande quartiere dei cavalli delle poste») è una stazione dove viene centralizzata la maggior parte delle merci della capitale nipponica. Ecco una via con un ponte che va verso sinistra, ricco di negozi di cotone i cui nomi sono dipinti sulle porte: </a:t>
            </a:r>
            <a:r>
              <a:rPr lang="it-IT" sz="1500" i="1"/>
              <a:t>Tahataya</a:t>
            </a:r>
            <a:r>
              <a:rPr lang="it-IT" sz="1500"/>
              <a:t>, </a:t>
            </a:r>
            <a:r>
              <a:rPr lang="it-IT" sz="1500" i="1"/>
              <a:t>Masuya</a:t>
            </a:r>
            <a:r>
              <a:rPr lang="it-IT" sz="1500"/>
              <a:t>, </a:t>
            </a:r>
            <a:r>
              <a:rPr lang="it-IT" sz="1500" i="1"/>
              <a:t>Shimaya</a:t>
            </a:r>
            <a:r>
              <a:rPr lang="it-IT" sz="1500"/>
              <a:t>. Sui tetti si trovano dei contenitori riempiti d'acqua piovana per prevenire eventuali incendi. Nella via passano delle </a:t>
            </a:r>
            <a:r>
              <a:rPr lang="it-IT" sz="1500" i="1">
                <a:hlinkClick r:id="rId6" tooltip="Geisha"/>
              </a:rPr>
              <a:t>geisha</a:t>
            </a:r>
            <a:r>
              <a:rPr lang="it-IT" sz="1500"/>
              <a:t> che indossano un </a:t>
            </a:r>
            <a:r>
              <a:rPr lang="it-IT" sz="1500" i="1">
                <a:hlinkClick r:id="rId7" tooltip="Kimono"/>
              </a:rPr>
              <a:t>kimono</a:t>
            </a:r>
            <a:r>
              <a:rPr lang="it-IT" sz="1500"/>
              <a:t> grigio su cui sono dipinte delle libellule, ed i loro volti ne rivelano alcune caratteristiche essenziali. La composizione mette in evidenza l'uso del blu in vari toni, magistralmente utilizzato per degli effetti d'ombra</a:t>
            </a:r>
          </a:p>
        </p:txBody>
      </p:sp>
      <p:pic>
        <p:nvPicPr>
          <p:cNvPr id="9" name="Immagine 8">
            <a:extLst>
              <a:ext uri="{FF2B5EF4-FFF2-40B4-BE49-F238E27FC236}">
                <a16:creationId xmlns:a16="http://schemas.microsoft.com/office/drawing/2014/main" id="{806F6BD2-83AC-4754-9313-A8A81DDE50C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244674" y="810264"/>
            <a:ext cx="4114800" cy="5133336"/>
          </a:xfrm>
          <a:prstGeom prst="rect">
            <a:avLst/>
          </a:prstGeom>
        </p:spPr>
      </p:pic>
    </p:spTree>
    <p:extLst>
      <p:ext uri="{BB962C8B-B14F-4D97-AF65-F5344CB8AC3E}">
        <p14:creationId xmlns:p14="http://schemas.microsoft.com/office/powerpoint/2010/main" val="286819192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646331"/>
          </a:xfrm>
          <a:prstGeom prst="rect">
            <a:avLst/>
          </a:prstGeom>
          <a:noFill/>
        </p:spPr>
        <p:txBody>
          <a:bodyPr wrap="square" rtlCol="0">
            <a:spAutoFit/>
          </a:bodyPr>
          <a:lstStyle/>
          <a:p>
            <a:pPr algn="ctr"/>
            <a:r>
              <a:rPr lang="en-US" b="1"/>
              <a:t>APR.1856 </a:t>
            </a:r>
            <a:r>
              <a:rPr lang="en-US" b="1">
                <a:solidFill>
                  <a:schemeClr val="tx2"/>
                </a:solidFill>
              </a:rPr>
              <a:t>“IL PADIGLIONE KIYOMIZU E LO STAGNO SHINOBAZU NO IKE DI HUENO” </a:t>
            </a:r>
            <a:r>
              <a:rPr lang="en-US" b="1"/>
              <a:t>(STAMPA 11)</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070229" y="1302584"/>
            <a:ext cx="3314115" cy="4278094"/>
          </a:xfrm>
          <a:prstGeom prst="rect">
            <a:avLst/>
          </a:prstGeom>
          <a:noFill/>
        </p:spPr>
        <p:txBody>
          <a:bodyPr wrap="square" rtlCol="0">
            <a:spAutoFit/>
          </a:bodyPr>
          <a:lstStyle/>
          <a:p>
            <a:r>
              <a:rPr lang="it-IT" sz="1600"/>
              <a:t>Ancora una prospettiva insolita del padiglione </a:t>
            </a:r>
            <a:r>
              <a:rPr lang="it-IT" sz="1600" i="1"/>
              <a:t>Kiyomizu-dō</a:t>
            </a:r>
            <a:r>
              <a:rPr lang="it-IT" sz="1600"/>
              <a:t>, situato nel centro del tempio </a:t>
            </a:r>
            <a:r>
              <a:rPr lang="it-IT" sz="1600" i="1">
                <a:hlinkClick r:id="rId6" tooltip="Kan'ei-ji (la pagina non esiste)"/>
              </a:rPr>
              <a:t>Kan'ei-ji</a:t>
            </a:r>
            <a:r>
              <a:rPr lang="it-IT" sz="1600"/>
              <a:t>. Del padiglione, è possibile vedere la terrazza in mezzo ai ciliegi in fiore di cui i giapponesi ammirano la bellezza effimera, come indica la festa di </a:t>
            </a:r>
            <a:r>
              <a:rPr lang="it-IT" sz="1600" i="1">
                <a:hlinkClick r:id="rId7" tooltip="Hanami"/>
              </a:rPr>
              <a:t>hanami</a:t>
            </a:r>
            <a:r>
              <a:rPr lang="it-IT" sz="1600"/>
              <a:t>. La terrazza dà sullo stagno </a:t>
            </a:r>
            <a:r>
              <a:rPr lang="it-IT" sz="1600" i="1"/>
              <a:t>Shinobazu no ike</a:t>
            </a:r>
            <a:r>
              <a:rPr lang="it-IT" sz="1600"/>
              <a:t> situato nel </a:t>
            </a:r>
            <a:r>
              <a:rPr lang="it-IT" sz="1600">
                <a:hlinkClick r:id="rId8" tooltip="Parco di Ueno"/>
              </a:rPr>
              <a:t>parco di </a:t>
            </a:r>
            <a:r>
              <a:rPr lang="it-IT" sz="1600" i="1">
                <a:hlinkClick r:id="rId8" tooltip="Parco di Ueno"/>
              </a:rPr>
              <a:t>Ueno</a:t>
            </a:r>
            <a:r>
              <a:rPr lang="it-IT" sz="1600"/>
              <a:t> la cui acqua è colorata di un blu molto dolce. Di fronte ai ciliegi si trovano alcuni grandi pini tra i quali uno si distingue per la sua curiosa forma che gli dà il nome di «pino della luna» e che appare più in dettaglio nella stampa 89</a:t>
            </a:r>
          </a:p>
        </p:txBody>
      </p:sp>
      <p:pic>
        <p:nvPicPr>
          <p:cNvPr id="13" name="Immagine 12" descr="Immagine che contiene testo&#10;&#10;Descrizione generata con affidabilità elevata">
            <a:extLst>
              <a:ext uri="{FF2B5EF4-FFF2-40B4-BE49-F238E27FC236}">
                <a16:creationId xmlns:a16="http://schemas.microsoft.com/office/drawing/2014/main" id="{C428D3C6-EB1F-4ACB-9EDA-64ECA7025FA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59292" y="872586"/>
            <a:ext cx="4112707" cy="5034097"/>
          </a:xfrm>
          <a:prstGeom prst="rect">
            <a:avLst/>
          </a:prstGeom>
        </p:spPr>
      </p:pic>
    </p:spTree>
    <p:extLst>
      <p:ext uri="{BB962C8B-B14F-4D97-AF65-F5344CB8AC3E}">
        <p14:creationId xmlns:p14="http://schemas.microsoft.com/office/powerpoint/2010/main" val="3347061168"/>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124200" y="145367"/>
            <a:ext cx="15392399" cy="369332"/>
          </a:xfrm>
          <a:prstGeom prst="rect">
            <a:avLst/>
          </a:prstGeom>
          <a:noFill/>
        </p:spPr>
        <p:txBody>
          <a:bodyPr wrap="square" rtlCol="0">
            <a:spAutoFit/>
          </a:bodyPr>
          <a:lstStyle/>
          <a:p>
            <a:pPr algn="ctr"/>
            <a:r>
              <a:rPr lang="en-US" b="1"/>
              <a:t>FEBB. 1857</a:t>
            </a:r>
            <a:r>
              <a:rPr lang="en-US" b="1">
                <a:solidFill>
                  <a:schemeClr val="tx2"/>
                </a:solidFill>
              </a:rPr>
              <a:t> “GIARDINO DEL TEMPIO DI NIPPORI” </a:t>
            </a:r>
            <a:r>
              <a:rPr lang="en-US" b="1"/>
              <a:t>(veduta num.14)</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762000" y="724034"/>
            <a:ext cx="3314115" cy="5016758"/>
          </a:xfrm>
          <a:prstGeom prst="rect">
            <a:avLst/>
          </a:prstGeom>
          <a:noFill/>
        </p:spPr>
        <p:txBody>
          <a:bodyPr wrap="square" rtlCol="0">
            <a:spAutoFit/>
          </a:bodyPr>
          <a:lstStyle/>
          <a:p>
            <a:r>
              <a:rPr lang="it-IT" sz="1600"/>
              <a:t>Questa composizione nuovamente disegnata con una prospettiva aerea, rappresenta i giardini del tempio di </a:t>
            </a:r>
            <a:r>
              <a:rPr lang="it-IT" sz="1600" i="1"/>
              <a:t>Shūshōin </a:t>
            </a:r>
            <a:r>
              <a:rPr lang="it-IT" sz="1600"/>
              <a:t>nei quali fioriscono dei ciliegi con morbide sfumature di rosa. L'artista prende la libertà di far coincidere la fioritura dei ciliegi con quella delle azalee, che non avviene nella realtà. Su alcune stampe di questa immagine, il colore rosa dei ciliegi del primo piano non appare a causa di un errore di stampa. La coesistenza pacifica di templi buddhisti e shintoisti nel complesso di Nippori è cessata con l'abolizione temporanea del Buddismo e l'attuazione dello </a:t>
            </a:r>
            <a:r>
              <a:rPr lang="it-IT" sz="1600">
                <a:hlinkClick r:id="rId6" tooltip="Shintoismo"/>
              </a:rPr>
              <a:t>Scintoismo come religione di Stato</a:t>
            </a:r>
            <a:r>
              <a:rPr lang="it-IT" sz="1600"/>
              <a:t> nel </a:t>
            </a:r>
            <a:r>
              <a:rPr lang="it-IT" sz="1600">
                <a:hlinkClick r:id="rId7" tooltip="1868"/>
              </a:rPr>
              <a:t>1868</a:t>
            </a:r>
            <a:endParaRPr lang="it-IT" sz="1500"/>
          </a:p>
        </p:txBody>
      </p:sp>
      <p:pic>
        <p:nvPicPr>
          <p:cNvPr id="3" name="Immagine 2">
            <a:extLst>
              <a:ext uri="{FF2B5EF4-FFF2-40B4-BE49-F238E27FC236}">
                <a16:creationId xmlns:a16="http://schemas.microsoft.com/office/drawing/2014/main" id="{C64721F2-7F4D-4FEF-9749-43180B20693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19600" y="632846"/>
            <a:ext cx="4171658" cy="5234545"/>
          </a:xfrm>
          <a:prstGeom prst="rect">
            <a:avLst/>
          </a:prstGeom>
        </p:spPr>
      </p:pic>
    </p:spTree>
    <p:extLst>
      <p:ext uri="{BB962C8B-B14F-4D97-AF65-F5344CB8AC3E}">
        <p14:creationId xmlns:p14="http://schemas.microsoft.com/office/powerpoint/2010/main" val="1571876451"/>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AGOSTO.1857 </a:t>
            </a:r>
            <a:r>
              <a:rPr lang="en-US" b="1">
                <a:solidFill>
                  <a:schemeClr val="tx2"/>
                </a:solidFill>
              </a:rPr>
              <a:t>“IL MONTE ATAGO DI CHIBA” </a:t>
            </a:r>
            <a:r>
              <a:rPr lang="en-US" b="1"/>
              <a:t>(STAMPA 21)</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415142" y="857741"/>
            <a:ext cx="3314115" cy="5401479"/>
          </a:xfrm>
          <a:prstGeom prst="rect">
            <a:avLst/>
          </a:prstGeom>
          <a:noFill/>
        </p:spPr>
        <p:txBody>
          <a:bodyPr wrap="square" rtlCol="0">
            <a:spAutoFit/>
          </a:bodyPr>
          <a:lstStyle/>
          <a:p>
            <a:r>
              <a:rPr lang="it-IT" sz="1500"/>
              <a:t>Il </a:t>
            </a:r>
            <a:r>
              <a:rPr lang="it-IT" sz="1500">
                <a:hlinkClick r:id="rId6" tooltip="Monte Atago (Chiba) (la pagina non esiste)"/>
              </a:rPr>
              <a:t>monte Atago</a:t>
            </a:r>
            <a:r>
              <a:rPr lang="it-IT" sz="1500"/>
              <a:t> è situato a sud del palazzo di Edo, a soli 26 metri sopra la baia della città. In cima si trova il santuario di </a:t>
            </a:r>
            <a:r>
              <a:rPr lang="it-IT" sz="1500" i="1"/>
              <a:t>Atago</a:t>
            </a:r>
            <a:r>
              <a:rPr lang="it-IT" sz="1500"/>
              <a:t>, di cui un pilastro e la parte inferiore del tetto vengono utilizzati per inquadrare la parte sinistra della stampa. Il personaggio che arriva è un emissario dell′</a:t>
            </a:r>
            <a:r>
              <a:rPr lang="it-IT" sz="1500" i="1">
                <a:hlinkClick r:id="rId7" tooltip="Enpuku-ji (la pagina non esiste)"/>
              </a:rPr>
              <a:t>Enpuku-ji</a:t>
            </a:r>
            <a:r>
              <a:rPr lang="it-IT" sz="1500"/>
              <a:t>, il quale, ogni anno al terzo giorno, svolge una cerimonia nel santuario di </a:t>
            </a:r>
            <a:r>
              <a:rPr lang="it-IT" sz="1500" i="1"/>
              <a:t>Atago </a:t>
            </a:r>
            <a:r>
              <a:rPr lang="it-IT" sz="1500"/>
              <a:t>al fine di richiamare la buona fortuna, la salute e la prosperità, ma anche per scongiurare la fame e la malattia. Egli porta un copricapo cerimoniale e delle </a:t>
            </a:r>
            <a:r>
              <a:rPr lang="it-IT" sz="1500">
                <a:hlinkClick r:id="rId8" tooltip="Ruota dell'esistenza"/>
              </a:rPr>
              <a:t>ruote dell'esistenza</a:t>
            </a:r>
            <a:r>
              <a:rPr lang="it-IT" sz="1500"/>
              <a:t> bianche impresse sui suoi abiti. Tiene nella mano destra un grande cucchiaio da riso (</a:t>
            </a:r>
            <a:r>
              <a:rPr lang="it-IT" sz="1500" i="1">
                <a:hlinkClick r:id="rId9" tooltip="Shakushi (la pagina non esiste)"/>
              </a:rPr>
              <a:t>shakushi</a:t>
            </a:r>
            <a:r>
              <a:rPr lang="it-IT" sz="1500"/>
              <a:t>), simbolo dell'abbondanza, e nella sinistra una clava, simbolo della violenza che egli può utilizzare per difendere la dottrina buddista. </a:t>
            </a:r>
          </a:p>
        </p:txBody>
      </p:sp>
      <p:pic>
        <p:nvPicPr>
          <p:cNvPr id="3" name="Immagine 2">
            <a:extLst>
              <a:ext uri="{FF2B5EF4-FFF2-40B4-BE49-F238E27FC236}">
                <a16:creationId xmlns:a16="http://schemas.microsoft.com/office/drawing/2014/main" id="{A32B6FEE-F38C-4079-906E-89AEB8E703F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02101" y="762000"/>
            <a:ext cx="4668127" cy="5000389"/>
          </a:xfrm>
          <a:prstGeom prst="rect">
            <a:avLst/>
          </a:prstGeom>
        </p:spPr>
      </p:pic>
    </p:spTree>
    <p:extLst>
      <p:ext uri="{BB962C8B-B14F-4D97-AF65-F5344CB8AC3E}">
        <p14:creationId xmlns:p14="http://schemas.microsoft.com/office/powerpoint/2010/main" val="3043261083"/>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124200" y="145367"/>
            <a:ext cx="15392399" cy="369332"/>
          </a:xfrm>
          <a:prstGeom prst="rect">
            <a:avLst/>
          </a:prstGeom>
          <a:noFill/>
        </p:spPr>
        <p:txBody>
          <a:bodyPr wrap="square" rtlCol="0">
            <a:spAutoFit/>
          </a:bodyPr>
          <a:lstStyle/>
          <a:p>
            <a:pPr algn="ctr"/>
            <a:r>
              <a:rPr lang="en-US" b="1"/>
              <a:t>FEBB. 1857</a:t>
            </a:r>
            <a:r>
              <a:rPr lang="en-US" b="1">
                <a:solidFill>
                  <a:schemeClr val="tx2"/>
                </a:solidFill>
              </a:rPr>
              <a:t> “IL FRUTTETO DI PRUGNI DI KAMADA” </a:t>
            </a:r>
            <a:r>
              <a:rPr lang="en-US" b="1"/>
              <a:t>(veduta num.27)</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762000" y="590899"/>
            <a:ext cx="3314115" cy="5509200"/>
          </a:xfrm>
          <a:prstGeom prst="rect">
            <a:avLst/>
          </a:prstGeom>
          <a:noFill/>
        </p:spPr>
        <p:txBody>
          <a:bodyPr wrap="square" rtlCol="0">
            <a:spAutoFit/>
          </a:bodyPr>
          <a:lstStyle/>
          <a:p>
            <a:r>
              <a:rPr lang="it-IT" sz="1600"/>
              <a:t>Questa è una delle più belle stampe della serie, soprattutto per il suo trattamento dell'atmosfera mattutina e per la squisita gamma di colori utilizzati per dipingere il cielo, dal rosa biancastro al rosso scuro, passando per tutte le sfumature dei colori, i quali mostrano un levar del sole lirico ed evocativo. La scena rappresenta un frutteto di </a:t>
            </a:r>
            <a:r>
              <a:rPr lang="it-IT" sz="1600">
                <a:hlinkClick r:id="rId6" tooltip="Prunus domestica"/>
              </a:rPr>
              <a:t>prugni</a:t>
            </a:r>
            <a:r>
              <a:rPr lang="it-IT" sz="1600"/>
              <a:t> la cui fioritura rivela i delicati fior bianchi. A media distanza, della gente cammina attorno a dei padiglioni mentre sul lato destro appare la parte di una lettiga che illustra il gusto del pittore per gli elementi aneddotici e per le prospettive inconsuete. Questa immagine è stata molto ammirata in Occidente, in particolare dagli </a:t>
            </a:r>
            <a:r>
              <a:rPr lang="it-IT" sz="1600">
                <a:hlinkClick r:id="rId7" tooltip="Impressionismo"/>
              </a:rPr>
              <a:t>impressionisti</a:t>
            </a:r>
            <a:endParaRPr lang="it-IT" sz="1500"/>
          </a:p>
        </p:txBody>
      </p:sp>
      <p:pic>
        <p:nvPicPr>
          <p:cNvPr id="9" name="Immagine 8">
            <a:extLst>
              <a:ext uri="{FF2B5EF4-FFF2-40B4-BE49-F238E27FC236}">
                <a16:creationId xmlns:a16="http://schemas.microsoft.com/office/drawing/2014/main" id="{2FA84102-D36F-4DB9-A93F-F8173656AE0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73193" y="543519"/>
            <a:ext cx="4191000" cy="5400080"/>
          </a:xfrm>
          <a:prstGeom prst="rect">
            <a:avLst/>
          </a:prstGeom>
        </p:spPr>
      </p:pic>
    </p:spTree>
    <p:extLst>
      <p:ext uri="{BB962C8B-B14F-4D97-AF65-F5344CB8AC3E}">
        <p14:creationId xmlns:p14="http://schemas.microsoft.com/office/powerpoint/2010/main" val="2361751309"/>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descr="Immagine che contiene testo&#10;&#10;Descrizione generata con affidabilità molto elevata">
            <a:extLst>
              <a:ext uri="{FF2B5EF4-FFF2-40B4-BE49-F238E27FC236}">
                <a16:creationId xmlns:a16="http://schemas.microsoft.com/office/drawing/2014/main" id="{AF15DE47-BC2C-4B68-9ABE-8D2651E6E0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80" y="38100"/>
            <a:ext cx="8750239" cy="5905500"/>
          </a:xfrm>
          <a:prstGeom prst="rect">
            <a:avLst/>
          </a:prstGeom>
        </p:spPr>
      </p:pic>
      <p:pic>
        <p:nvPicPr>
          <p:cNvPr id="7" name="Immagine 6" descr="Immagine che contiene oggetto&#10;&#10;Descrizione generata con affidabilità elevata">
            <a:hlinkClick r:id="rId3" action="ppaction://hlinksldjump">
              <a:snd r:embed="rId4"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Tree>
    <p:extLst>
      <p:ext uri="{BB962C8B-B14F-4D97-AF65-F5344CB8AC3E}">
        <p14:creationId xmlns:p14="http://schemas.microsoft.com/office/powerpoint/2010/main" val="654419420"/>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NOVEM.1857 </a:t>
            </a:r>
            <a:r>
              <a:rPr lang="en-US" b="1">
                <a:solidFill>
                  <a:schemeClr val="tx2"/>
                </a:solidFill>
              </a:rPr>
              <a:t>“IL GIARDINO DEI PRUGNI DI KAMEIDO” </a:t>
            </a:r>
            <a:r>
              <a:rPr lang="en-US" b="1"/>
              <a:t>(STAMPA 30)</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408143" y="739070"/>
            <a:ext cx="3314115" cy="5170646"/>
          </a:xfrm>
          <a:prstGeom prst="rect">
            <a:avLst/>
          </a:prstGeom>
          <a:noFill/>
        </p:spPr>
        <p:txBody>
          <a:bodyPr wrap="square" rtlCol="0">
            <a:spAutoFit/>
          </a:bodyPr>
          <a:lstStyle/>
          <a:p>
            <a:r>
              <a:rPr lang="it-IT" sz="1500"/>
              <a:t>Questa è una delle tavole più conosciute della serie. Essa assomiglia un po' alla n° 27, ma la sua principale caratteristica è la presenza in primo piano di un prugno attraverso i cui rami si vede lo sfondo, un nuovo esempio di immagine insolita e d'effetto ottico che appassiona l'artista. Come nella ventisettesima stampa, i colori del cielo sono il bianco, il rosa ed il rosso, in una sottile gradazione di una grande bellezza e di una notevole potenza visuale. Il giardino appartiene al santuario </a:t>
            </a:r>
            <a:r>
              <a:rPr lang="it-IT" sz="1500" i="1"/>
              <a:t>Kameido Tenjinsha</a:t>
            </a:r>
            <a:r>
              <a:rPr lang="it-IT" sz="1500"/>
              <a:t> ed il prugno rappresentato era celebre per la sua forma bizzarra. </a:t>
            </a:r>
            <a:br>
              <a:rPr lang="it-IT" sz="1500"/>
            </a:br>
            <a:r>
              <a:rPr lang="it-IT" sz="1500">
                <a:hlinkClick r:id="rId6" tooltip="Vincent van Gogh"/>
              </a:rPr>
              <a:t>Vincent van Gogh</a:t>
            </a:r>
            <a:r>
              <a:rPr lang="it-IT" sz="1500"/>
              <a:t> ha realizzato una copia di questo quadro in </a:t>
            </a:r>
            <a:r>
              <a:rPr lang="it-IT" sz="1500">
                <a:hlinkClick r:id="rId7" tooltip="1887"/>
              </a:rPr>
              <a:t>1887</a:t>
            </a:r>
            <a:r>
              <a:rPr lang="it-IT" sz="1500"/>
              <a:t> sotto il titolo </a:t>
            </a:r>
            <a:r>
              <a:rPr lang="it-IT" sz="1500" i="1">
                <a:solidFill>
                  <a:schemeClr val="accent3">
                    <a:lumMod val="60000"/>
                    <a:lumOff val="40000"/>
                  </a:schemeClr>
                </a:solidFill>
                <a:hlinkClick r:id="rId8" tooltip="File:Van Gogh the blooming plumtree (after Hiroshige), 1887.jpg"/>
              </a:rPr>
              <a:t>Albero di prugna in fioritura (dopo Hiroshige)</a:t>
            </a:r>
            <a:endParaRPr lang="it-IT" sz="1500">
              <a:solidFill>
                <a:schemeClr val="accent3">
                  <a:lumMod val="60000"/>
                  <a:lumOff val="40000"/>
                </a:schemeClr>
              </a:solidFill>
            </a:endParaRPr>
          </a:p>
        </p:txBody>
      </p:sp>
      <p:pic>
        <p:nvPicPr>
          <p:cNvPr id="9" name="Immagine 8">
            <a:extLst>
              <a:ext uri="{FF2B5EF4-FFF2-40B4-BE49-F238E27FC236}">
                <a16:creationId xmlns:a16="http://schemas.microsoft.com/office/drawing/2014/main" id="{4E551272-F546-4BA4-BB5E-394B87B6B62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62000" y="669708"/>
            <a:ext cx="4440806" cy="5234940"/>
          </a:xfrm>
          <a:prstGeom prst="rect">
            <a:avLst/>
          </a:prstGeom>
        </p:spPr>
      </p:pic>
    </p:spTree>
    <p:extLst>
      <p:ext uri="{BB962C8B-B14F-4D97-AF65-F5344CB8AC3E}">
        <p14:creationId xmlns:p14="http://schemas.microsoft.com/office/powerpoint/2010/main" val="2616095041"/>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124200" y="145367"/>
            <a:ext cx="15392399" cy="646331"/>
          </a:xfrm>
          <a:prstGeom prst="rect">
            <a:avLst/>
          </a:prstGeom>
          <a:noFill/>
        </p:spPr>
        <p:txBody>
          <a:bodyPr wrap="square" rtlCol="0">
            <a:spAutoFit/>
          </a:bodyPr>
          <a:lstStyle/>
          <a:p>
            <a:pPr algn="ctr"/>
            <a:r>
              <a:rPr lang="en-US" b="1"/>
              <a:t>AGOSTO. 1858</a:t>
            </a:r>
            <a:r>
              <a:rPr lang="en-US" b="1">
                <a:solidFill>
                  <a:schemeClr val="tx2"/>
                </a:solidFill>
              </a:rPr>
              <a:t> “VEDUTA DELLE VIA ITCHOME DI NIHONBASHI” </a:t>
            </a:r>
          </a:p>
          <a:p>
            <a:pPr algn="ctr"/>
            <a:r>
              <a:rPr lang="en-US" b="1"/>
              <a:t>(veduta num.44)</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843810" y="1008734"/>
            <a:ext cx="3314115" cy="4832092"/>
          </a:xfrm>
          <a:prstGeom prst="rect">
            <a:avLst/>
          </a:prstGeom>
          <a:noFill/>
        </p:spPr>
        <p:txBody>
          <a:bodyPr wrap="square" rtlCol="0">
            <a:spAutoFit/>
          </a:bodyPr>
          <a:lstStyle/>
          <a:p>
            <a:r>
              <a:rPr lang="it-IT" sz="1400"/>
              <a:t>Il ponte </a:t>
            </a:r>
            <a:r>
              <a:rPr lang="it-IT" sz="1400" i="1"/>
              <a:t>Nihonbashi </a:t>
            </a:r>
            <a:r>
              <a:rPr lang="it-IT" sz="1400"/>
              <a:t>deve il suo nome al vivace quartiere commerciale di Edo, molto frequentato da persone che passeggiano o fanno acquisti come mostra questa immagine. In primo piano, un gruppo di ballerine conosciute sotto il nome di </a:t>
            </a:r>
            <a:r>
              <a:rPr lang="it-IT" sz="1400" i="1"/>
              <a:t>Sumiyoshi</a:t>
            </a:r>
            <a:r>
              <a:rPr lang="it-IT" sz="1400"/>
              <a:t> presenta uno spettacolo di strada in tutta la città, protette da un grande ombrello mentre ascoltano una suonatrice di </a:t>
            </a:r>
            <a:r>
              <a:rPr lang="it-IT" sz="1400" i="1">
                <a:hlinkClick r:id="rId6" tooltip="Shamisen"/>
              </a:rPr>
              <a:t>shamisen</a:t>
            </a:r>
            <a:r>
              <a:rPr lang="it-IT" sz="1400"/>
              <a:t>. Tra gli edifici dello sfondo si distingue la bottega </a:t>
            </a:r>
            <a:r>
              <a:rPr lang="it-IT" sz="1400" i="1"/>
              <a:t>Shirokiya</a:t>
            </a:r>
            <a:r>
              <a:rPr lang="it-IT" sz="1400"/>
              <a:t> («albero bianco»), fondata nel </a:t>
            </a:r>
            <a:r>
              <a:rPr lang="it-IT" sz="1400">
                <a:hlinkClick r:id="rId7" tooltip="1662"/>
              </a:rPr>
              <a:t>1662</a:t>
            </a:r>
            <a:r>
              <a:rPr lang="it-IT" sz="1400"/>
              <a:t>, un grande magazzino della città, più tardi integrato alla catena </a:t>
            </a:r>
            <a:r>
              <a:rPr lang="it-IT" sz="1400" i="1"/>
              <a:t>Tokyu</a:t>
            </a:r>
            <a:r>
              <a:rPr lang="it-IT" sz="1400"/>
              <a:t>. Davanti alla bottega si trova una bancarella di meloni ed un uomo mangia quello che ha appena comprato. Dietro di lui, un fattorino del ristorante </a:t>
            </a:r>
            <a:r>
              <a:rPr lang="it-IT" sz="1400" i="1"/>
              <a:t>Tokyoan</a:t>
            </a:r>
            <a:r>
              <a:rPr lang="it-IT" sz="1400"/>
              <a:t> porta un piatto di </a:t>
            </a:r>
            <a:r>
              <a:rPr lang="it-IT" sz="1400" i="1"/>
              <a:t>sake</a:t>
            </a:r>
            <a:r>
              <a:rPr lang="it-IT" sz="1400"/>
              <a:t> ed una scatola di </a:t>
            </a:r>
            <a:r>
              <a:rPr lang="it-IT" sz="1400">
                <a:hlinkClick r:id="rId8" tooltip="Pasta"/>
              </a:rPr>
              <a:t>pasta</a:t>
            </a:r>
            <a:r>
              <a:rPr lang="it-IT" sz="1400"/>
              <a:t> al grano saraceno</a:t>
            </a:r>
          </a:p>
        </p:txBody>
      </p:sp>
      <p:pic>
        <p:nvPicPr>
          <p:cNvPr id="3" name="Immagine 2">
            <a:extLst>
              <a:ext uri="{FF2B5EF4-FFF2-40B4-BE49-F238E27FC236}">
                <a16:creationId xmlns:a16="http://schemas.microsoft.com/office/drawing/2014/main" id="{CA2EEB93-7DD2-4F30-AB8D-70781BE5106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343400" y="791698"/>
            <a:ext cx="4442794" cy="5075703"/>
          </a:xfrm>
          <a:prstGeom prst="rect">
            <a:avLst/>
          </a:prstGeom>
        </p:spPr>
      </p:pic>
    </p:spTree>
    <p:extLst>
      <p:ext uri="{BB962C8B-B14F-4D97-AF65-F5344CB8AC3E}">
        <p14:creationId xmlns:p14="http://schemas.microsoft.com/office/powerpoint/2010/main" val="455608832"/>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Agosto 1856 </a:t>
            </a:r>
            <a:r>
              <a:rPr lang="en-US" b="1">
                <a:solidFill>
                  <a:schemeClr val="tx2"/>
                </a:solidFill>
              </a:rPr>
              <a:t>“IL PONTE YATSUMI NO HASHI” </a:t>
            </a:r>
            <a:r>
              <a:rPr lang="en-US" b="1"/>
              <a:t>(STAMPA 45)</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321661" y="674400"/>
            <a:ext cx="3314115" cy="5509200"/>
          </a:xfrm>
          <a:prstGeom prst="rect">
            <a:avLst/>
          </a:prstGeom>
          <a:noFill/>
        </p:spPr>
        <p:txBody>
          <a:bodyPr wrap="square" rtlCol="0">
            <a:spAutoFit/>
          </a:bodyPr>
          <a:lstStyle/>
          <a:p>
            <a:r>
              <a:rPr lang="it-IT" sz="1600" i="1"/>
              <a:t>Yatsumi no hashi</a:t>
            </a:r>
            <a:r>
              <a:rPr lang="it-IT" sz="1600"/>
              <a:t> significa «veduta degli otto ponti», poiché è possibile vedere otto ponti succedersi lungo il fiume dal punto di vista adottato nell'opera (il ponte </a:t>
            </a:r>
            <a:r>
              <a:rPr lang="it-IT" sz="1600" i="1"/>
              <a:t>Ichikoku</a:t>
            </a:r>
            <a:r>
              <a:rPr lang="it-IT" sz="1600"/>
              <a:t>). Nuovamente l'artista occupa il primo piano con rami pendenti di salice mentre nell'angolo inferiore a sinistra della composizione appare un bordo del ponte. Nel piano intermedio, il corso d'acqua è attraversato da imbarcazioni che sembrano provenire da ponti persi in lontananza. Gli edifici dello sfondo sono i palazzi dello shogun, dietro a cui s'erge l'imponente maestosità del </a:t>
            </a:r>
            <a:r>
              <a:rPr lang="it-IT" sz="1600">
                <a:hlinkClick r:id="rId6" tooltip="Monte Fuji"/>
              </a:rPr>
              <a:t>monte Fuji</a:t>
            </a:r>
            <a:r>
              <a:rPr lang="it-IT" sz="1600"/>
              <a:t>. Il cielo è nella gradazione di colori abituale del pittore, cioè dal blu scuro al rosso, attraversato dal volo di due uccelli.</a:t>
            </a:r>
            <a:endParaRPr lang="it-IT" sz="1500">
              <a:solidFill>
                <a:schemeClr val="accent3">
                  <a:lumMod val="60000"/>
                  <a:lumOff val="40000"/>
                </a:schemeClr>
              </a:solidFill>
            </a:endParaRPr>
          </a:p>
        </p:txBody>
      </p:sp>
      <p:pic>
        <p:nvPicPr>
          <p:cNvPr id="3" name="Immagine 2" descr="Immagine che contiene albero, arredamento&#10;&#10;Descrizione generata con affidabilità molto elevata">
            <a:extLst>
              <a:ext uri="{FF2B5EF4-FFF2-40B4-BE49-F238E27FC236}">
                <a16:creationId xmlns:a16="http://schemas.microsoft.com/office/drawing/2014/main" id="{103CB85A-60AF-4B26-894D-01FB28DDDDB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8838" y="638154"/>
            <a:ext cx="4421124" cy="5347648"/>
          </a:xfrm>
          <a:prstGeom prst="rect">
            <a:avLst/>
          </a:prstGeom>
        </p:spPr>
      </p:pic>
    </p:spTree>
    <p:extLst>
      <p:ext uri="{BB962C8B-B14F-4D97-AF65-F5344CB8AC3E}">
        <p14:creationId xmlns:p14="http://schemas.microsoft.com/office/powerpoint/2010/main" val="4006137800"/>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124200" y="145367"/>
            <a:ext cx="15392399" cy="646331"/>
          </a:xfrm>
          <a:prstGeom prst="rect">
            <a:avLst/>
          </a:prstGeom>
          <a:noFill/>
        </p:spPr>
        <p:txBody>
          <a:bodyPr wrap="square" rtlCol="0">
            <a:spAutoFit/>
          </a:bodyPr>
          <a:lstStyle/>
          <a:p>
            <a:pPr algn="ctr"/>
            <a:r>
              <a:rPr lang="en-US" b="1"/>
              <a:t>MAGGIO 1857</a:t>
            </a:r>
            <a:r>
              <a:rPr lang="en-US" b="1">
                <a:solidFill>
                  <a:schemeClr val="tx2"/>
                </a:solidFill>
              </a:rPr>
              <a:t> “IL PONTE SUIDO ED IL QUARTERE SURUGADAI” </a:t>
            </a:r>
          </a:p>
          <a:p>
            <a:pPr algn="ctr"/>
            <a:r>
              <a:rPr lang="en-US" b="1"/>
              <a:t>(veduta num.48)</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390377" y="748614"/>
            <a:ext cx="4181622" cy="5262979"/>
          </a:xfrm>
          <a:prstGeom prst="rect">
            <a:avLst/>
          </a:prstGeom>
          <a:noFill/>
        </p:spPr>
        <p:txBody>
          <a:bodyPr wrap="square" rtlCol="0">
            <a:spAutoFit/>
          </a:bodyPr>
          <a:lstStyle/>
          <a:p>
            <a:r>
              <a:rPr lang="it-IT" sz="1400"/>
              <a:t>Uno striscione a forma di carpa (</a:t>
            </a:r>
            <a:r>
              <a:rPr lang="it-IT" sz="1400" i="1">
                <a:hlinkClick r:id="rId6" tooltip="Koinobori"/>
              </a:rPr>
              <a:t>koinobori</a:t>
            </a:r>
            <a:r>
              <a:rPr lang="it-IT" sz="1400"/>
              <a:t>) sospeso in aria ed attaccato ad un palo, domina il primo piano dietro cui fluttuano due altri striscioni somiglianti. Essi vengono distribuiti il giorno della «celebrazione dei ragazzi» che ha luogo il quinto giorno del quinto mese dell'anno civile in onore dei bambini di sei o sette anni, per commemorare il coraggio e la virilità. Le carpe simboleggiano tali concetti, poiché la loro capacità di nuotare controcorrente ne fa degli esempi di forza e resistenza. La notevole qualità di rendere le scaglie dai riflessi argentati è dovuta alla tecnica d'impressione che utilizza della </a:t>
            </a:r>
            <a:r>
              <a:rPr lang="it-IT" sz="1400">
                <a:hlinkClick r:id="rId7" tooltip="Mica"/>
              </a:rPr>
              <a:t>mica</a:t>
            </a:r>
            <a:r>
              <a:rPr lang="it-IT" sz="1400"/>
              <a:t> (</a:t>
            </a:r>
            <a:r>
              <a:rPr lang="it-IT" sz="1400" i="1"/>
              <a:t>kirazuri</a:t>
            </a:r>
            <a:r>
              <a:rPr lang="it-IT" sz="1400"/>
              <a:t>). In basso a destra, il ponte </a:t>
            </a:r>
            <a:r>
              <a:rPr lang="it-IT" sz="1400" i="1"/>
              <a:t>Suidō</a:t>
            </a:r>
            <a:r>
              <a:rPr lang="it-IT" sz="1400"/>
              <a:t> è attraversato da una processione di guerrieri diretti verso </a:t>
            </a:r>
            <a:r>
              <a:rPr lang="it-IT" sz="1400" i="1"/>
              <a:t>Surugadai</a:t>
            </a:r>
            <a:r>
              <a:rPr lang="it-IT" sz="1400"/>
              <a:t>, un quartiere di samurai. Nello sfondo appare ancora una volta il monte Fuji</a:t>
            </a:r>
            <a:r>
              <a:rPr lang="it-IT" sz="1400" baseline="30000">
                <a:hlinkClick r:id="rId8"/>
              </a:rPr>
              <a:t>[76]</a:t>
            </a:r>
            <a:r>
              <a:rPr lang="it-IT" sz="1400"/>
              <a:t>. Hiroshige dipinge fedelmente questa festa tradizionale dei samurai, di cui la sua famiglia era originaria, ma egli ci sovrappone con umorismo ed ironia le tre carpe di grandi dimensioni che sono realizzate dai </a:t>
            </a:r>
            <a:r>
              <a:rPr lang="it-IT" sz="1400" i="1">
                <a:hlinkClick r:id="rId9" tooltip="Chōnin"/>
              </a:rPr>
              <a:t>chōnin</a:t>
            </a:r>
            <a:r>
              <a:rPr lang="it-IT" sz="1400"/>
              <a:t> (borghesia cittadina), i quali all'epoca celebravano questa festa solo da qualche decennio</a:t>
            </a:r>
          </a:p>
        </p:txBody>
      </p:sp>
      <p:pic>
        <p:nvPicPr>
          <p:cNvPr id="9" name="Immagine 8">
            <a:extLst>
              <a:ext uri="{FF2B5EF4-FFF2-40B4-BE49-F238E27FC236}">
                <a16:creationId xmlns:a16="http://schemas.microsoft.com/office/drawing/2014/main" id="{6F96B6C3-79A6-454D-9DFC-7D1921C6BD7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0297" y="852269"/>
            <a:ext cx="4181622" cy="4805271"/>
          </a:xfrm>
          <a:prstGeom prst="rect">
            <a:avLst/>
          </a:prstGeom>
        </p:spPr>
      </p:pic>
    </p:spTree>
    <p:extLst>
      <p:ext uri="{BB962C8B-B14F-4D97-AF65-F5344CB8AC3E}">
        <p14:creationId xmlns:p14="http://schemas.microsoft.com/office/powerpoint/2010/main" val="2630509931"/>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Luglio 1857 </a:t>
            </a:r>
            <a:r>
              <a:rPr lang="en-US" b="1">
                <a:solidFill>
                  <a:schemeClr val="tx2"/>
                </a:solidFill>
              </a:rPr>
              <a:t>“LA FESTA DI SUMIYOSHI A TSUKUDAJIMA” </a:t>
            </a:r>
            <a:r>
              <a:rPr lang="en-US" b="1"/>
              <a:t>(STAMPA 55)</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119254" y="729269"/>
            <a:ext cx="3822339" cy="5262979"/>
          </a:xfrm>
          <a:prstGeom prst="rect">
            <a:avLst/>
          </a:prstGeom>
          <a:noFill/>
        </p:spPr>
        <p:txBody>
          <a:bodyPr wrap="square" rtlCol="0">
            <a:spAutoFit/>
          </a:bodyPr>
          <a:lstStyle/>
          <a:p>
            <a:r>
              <a:rPr lang="it-IT" sz="1600"/>
              <a:t>Questa stampa è strutturata attorno ad un esse verticale costituito da un lungo striscione bianco con cinque segni calligrafici dove si legge </a:t>
            </a:r>
            <a:r>
              <a:rPr lang="it-IT" sz="1600" i="1"/>
              <a:t>Sumiyoshi daimyōjin</a:t>
            </a:r>
            <a:r>
              <a:rPr lang="it-IT" sz="1600"/>
              <a:t> («Grande divinità </a:t>
            </a:r>
            <a:r>
              <a:rPr lang="it-IT" sz="1600" i="1"/>
              <a:t>Sumiyoshi</a:t>
            </a:r>
            <a:r>
              <a:rPr lang="it-IT" sz="1600"/>
              <a:t>»), insieme ad altri piccoli segni che indicano la data: «il ventinovesimo giorno del sesto mese dell'</a:t>
            </a:r>
            <a:r>
              <a:rPr lang="it-IT" sz="1600">
                <a:hlinkClick r:id="rId6" tooltip="Era Ansei (la pagina non esiste)"/>
              </a:rPr>
              <a:t>era Ansei</a:t>
            </a:r>
            <a:r>
              <a:rPr lang="it-IT" sz="1600"/>
              <a:t> 4 (1857)». Lo striscione è realizzato con la tecnologia della stampa a rilievo sopra ad una struttura tessile (</a:t>
            </a:r>
            <a:r>
              <a:rPr lang="it-IT" sz="1600" i="1"/>
              <a:t>nunomezuri</a:t>
            </a:r>
            <a:r>
              <a:rPr lang="it-IT" sz="1600"/>
              <a:t>). Essa è accompagnata da un pino sul lato a sinistra ed una lanterna rossa e bianca sulla destra, mentre sullo sfondo si vede la processione, diretta da una lettiga coronato da un uccello </a:t>
            </a:r>
            <a:r>
              <a:rPr lang="it-IT" sz="1600">
                <a:hlinkClick r:id="rId7" tooltip="Fenghuang"/>
              </a:rPr>
              <a:t>Fenice</a:t>
            </a:r>
            <a:r>
              <a:rPr lang="it-IT" sz="1600"/>
              <a:t>, simbolo del dio </a:t>
            </a:r>
            <a:r>
              <a:rPr lang="it-IT" sz="1600" i="1"/>
              <a:t>Sumiyoshi</a:t>
            </a:r>
            <a:r>
              <a:rPr lang="it-IT" sz="1600"/>
              <a:t>. Tale divinità era venerata nel villaggio di </a:t>
            </a:r>
            <a:r>
              <a:rPr lang="it-IT" sz="1600" i="1"/>
              <a:t>Tsukudamura</a:t>
            </a:r>
            <a:r>
              <a:rPr lang="it-IT" sz="1600"/>
              <a:t>, come protettrice dei pescatori e dei marinai</a:t>
            </a:r>
            <a:endParaRPr lang="it-IT" sz="1500">
              <a:solidFill>
                <a:schemeClr val="accent3">
                  <a:lumMod val="60000"/>
                  <a:lumOff val="40000"/>
                </a:schemeClr>
              </a:solidFill>
            </a:endParaRPr>
          </a:p>
        </p:txBody>
      </p:sp>
      <p:pic>
        <p:nvPicPr>
          <p:cNvPr id="9" name="Immagine 8">
            <a:extLst>
              <a:ext uri="{FF2B5EF4-FFF2-40B4-BE49-F238E27FC236}">
                <a16:creationId xmlns:a16="http://schemas.microsoft.com/office/drawing/2014/main" id="{FFA73E3B-34E8-468B-9C81-0D417D392C7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2000" y="674400"/>
            <a:ext cx="4106594" cy="5211717"/>
          </a:xfrm>
          <a:prstGeom prst="rect">
            <a:avLst/>
          </a:prstGeom>
        </p:spPr>
      </p:pic>
    </p:spTree>
    <p:extLst>
      <p:ext uri="{BB962C8B-B14F-4D97-AF65-F5344CB8AC3E}">
        <p14:creationId xmlns:p14="http://schemas.microsoft.com/office/powerpoint/2010/main" val="718946946"/>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3124200" y="145367"/>
            <a:ext cx="15392399" cy="646331"/>
          </a:xfrm>
          <a:prstGeom prst="rect">
            <a:avLst/>
          </a:prstGeom>
          <a:noFill/>
        </p:spPr>
        <p:txBody>
          <a:bodyPr wrap="square" rtlCol="0">
            <a:spAutoFit/>
          </a:bodyPr>
          <a:lstStyle/>
          <a:p>
            <a:pPr algn="ctr"/>
            <a:r>
              <a:rPr lang="en-US" b="1"/>
              <a:t>SETT.1857</a:t>
            </a:r>
            <a:r>
              <a:rPr lang="en-US" b="1">
                <a:solidFill>
                  <a:schemeClr val="tx2"/>
                </a:solidFill>
              </a:rPr>
              <a:t> “ACQUAZZONE SUL PONTE SHIN-OHASHI AD ATAKE” </a:t>
            </a:r>
          </a:p>
          <a:p>
            <a:pPr algn="ctr"/>
            <a:r>
              <a:rPr lang="en-US" b="1"/>
              <a:t>(veduta num.58)</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273918" y="875923"/>
            <a:ext cx="4181622" cy="5047536"/>
          </a:xfrm>
          <a:prstGeom prst="rect">
            <a:avLst/>
          </a:prstGeom>
          <a:noFill/>
        </p:spPr>
        <p:txBody>
          <a:bodyPr wrap="square" rtlCol="0">
            <a:spAutoFit/>
          </a:bodyPr>
          <a:lstStyle/>
          <a:p>
            <a:r>
              <a:rPr lang="it-IT" sz="1400"/>
              <a:t>Questa è una delle stampe più famose della serie, come dimostra la </a:t>
            </a:r>
            <a:r>
              <a:rPr lang="it-IT" sz="1400">
                <a:hlinkClick r:id="rId6" tooltip="File:Van Gogh - Die Brücke im Regen (nach Hiroshige).jpeg"/>
              </a:rPr>
              <a:t>copia</a:t>
            </a:r>
            <a:r>
              <a:rPr lang="it-IT" sz="1400"/>
              <a:t> realizzata da </a:t>
            </a:r>
            <a:r>
              <a:rPr lang="it-IT" sz="1400">
                <a:hlinkClick r:id="rId7" tooltip="Vincent van Gogh"/>
              </a:rPr>
              <a:t>Vincent van Gogh</a:t>
            </a:r>
            <a:r>
              <a:rPr lang="it-IT" sz="1400"/>
              <a:t>nel </a:t>
            </a:r>
            <a:r>
              <a:rPr lang="it-IT" sz="1400">
                <a:hlinkClick r:id="rId8" tooltip="1887"/>
              </a:rPr>
              <a:t>1887</a:t>
            </a:r>
            <a:r>
              <a:rPr lang="it-IT" sz="1400"/>
              <a:t>. Costruito nel 1693, il ponte </a:t>
            </a:r>
            <a:r>
              <a:rPr lang="it-IT" sz="1400" i="1"/>
              <a:t>Shin-Ōhashi</a:t>
            </a:r>
            <a:r>
              <a:rPr lang="it-IT" sz="1400"/>
              <a:t> («nuovo grande ponte»), è spesso stato danneggiato da incendi ed inondazioni, e d'altronde ricostruito venti volte durante i primi cinquant'anni della sua esistenza</a:t>
            </a:r>
            <a:r>
              <a:rPr lang="it-IT" sz="1400" baseline="30000">
                <a:hlinkClick r:id="rId9"/>
              </a:rPr>
              <a:t>[90]</a:t>
            </a:r>
            <a:r>
              <a:rPr lang="it-IT" sz="1400"/>
              <a:t>. La parte inferiore è occupata dalla presenza del ponte </a:t>
            </a:r>
            <a:r>
              <a:rPr lang="it-IT" sz="1400" i="1"/>
              <a:t>Shin-Ōhashi</a:t>
            </a:r>
            <a:r>
              <a:rPr lang="it-IT" sz="1400"/>
              <a:t>, di cui è rappresentata la curva della sua sezione centrale, dove passano parecchi pedoni che, sorpresi dalla pioggia, si coprono come possono. L'ampia superficie del </a:t>
            </a:r>
            <a:r>
              <a:rPr lang="it-IT" sz="1400" i="1"/>
              <a:t>Sumida-gawa</a:t>
            </a:r>
            <a:r>
              <a:rPr lang="it-IT" sz="1400"/>
              <a:t> è attraversata da una zattera di legno, mentre il bordo inferiore, corrispondente alla zona portuale di </a:t>
            </a:r>
            <a:r>
              <a:rPr lang="it-IT" sz="1400" i="1"/>
              <a:t>Atake</a:t>
            </a:r>
            <a:r>
              <a:rPr lang="it-IT" sz="1400"/>
              <a:t>, non è che abbozzato nella penombra. La linea dell'orizzonte scende lungo il ponte, per poi salire, formando una composizione triangolare con due diagonali che si congiungono. Il punto culminante della stampa è il maestrale effetto atmosferico ottenuto con le sottili linee della pioggia che attraversano tutta l'immagine in un grande effetto verticale che accentua la violenza della tempesta</a:t>
            </a:r>
          </a:p>
        </p:txBody>
      </p:sp>
      <p:pic>
        <p:nvPicPr>
          <p:cNvPr id="3" name="Immagine 2">
            <a:extLst>
              <a:ext uri="{FF2B5EF4-FFF2-40B4-BE49-F238E27FC236}">
                <a16:creationId xmlns:a16="http://schemas.microsoft.com/office/drawing/2014/main" id="{CB1A2AB6-1BAC-4BF0-9463-FA7EB97DCD8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0297" y="852350"/>
            <a:ext cx="4351296" cy="5098591"/>
          </a:xfrm>
          <a:prstGeom prst="rect">
            <a:avLst/>
          </a:prstGeom>
        </p:spPr>
      </p:pic>
    </p:spTree>
    <p:extLst>
      <p:ext uri="{BB962C8B-B14F-4D97-AF65-F5344CB8AC3E}">
        <p14:creationId xmlns:p14="http://schemas.microsoft.com/office/powerpoint/2010/main" val="2808219306"/>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highlightClick="1">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sp>
        <p:nvSpPr>
          <p:cNvPr id="5" name="CasellaDiTesto 4">
            <a:extLst>
              <a:ext uri="{FF2B5EF4-FFF2-40B4-BE49-F238E27FC236}">
                <a16:creationId xmlns:a16="http://schemas.microsoft.com/office/drawing/2014/main" id="{DBC2A35C-AD7A-424C-BF66-CA859A989B44}"/>
              </a:ext>
            </a:extLst>
          </p:cNvPr>
          <p:cNvSpPr txBox="1"/>
          <p:nvPr/>
        </p:nvSpPr>
        <p:spPr>
          <a:xfrm>
            <a:off x="0" y="226255"/>
            <a:ext cx="9144000" cy="369332"/>
          </a:xfrm>
          <a:prstGeom prst="rect">
            <a:avLst/>
          </a:prstGeom>
          <a:noFill/>
        </p:spPr>
        <p:txBody>
          <a:bodyPr wrap="square" rtlCol="0">
            <a:spAutoFit/>
          </a:bodyPr>
          <a:lstStyle/>
          <a:p>
            <a:pPr algn="ctr"/>
            <a:r>
              <a:rPr lang="en-US" b="1"/>
              <a:t>Luglio 1856 </a:t>
            </a:r>
            <a:r>
              <a:rPr lang="en-US" b="1">
                <a:solidFill>
                  <a:schemeClr val="tx2"/>
                </a:solidFill>
              </a:rPr>
              <a:t>“ALL’INTERNO DEL SANTUARIO KAMEIDO TENJIN” </a:t>
            </a:r>
            <a:r>
              <a:rPr lang="en-US" b="1"/>
              <a:t>(STAMPA 65)</a:t>
            </a:r>
            <a:endParaRPr lang="en-US" dirty="0"/>
          </a:p>
        </p:txBody>
      </p:sp>
      <p:sp>
        <p:nvSpPr>
          <p:cNvPr id="4" name="Rectangle 2">
            <a:extLst>
              <a:ext uri="{FF2B5EF4-FFF2-40B4-BE49-F238E27FC236}">
                <a16:creationId xmlns:a16="http://schemas.microsoft.com/office/drawing/2014/main" id="{18CCDFBF-69E8-47C7-A0B5-155F0508DF3F}"/>
              </a:ext>
            </a:extLst>
          </p:cNvPr>
          <p:cNvSpPr>
            <a:spLocks noChangeArrowheads="1"/>
          </p:cNvSpPr>
          <p:nvPr/>
        </p:nvSpPr>
        <p:spPr bwMode="auto">
          <a:xfrm>
            <a:off x="1828800" y="2240122"/>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it-IT" altLang="it-IT" sz="1800" b="0" i="0" u="none" strike="noStrike" cap="none" normalizeH="0" baseline="0">
                <a:ln>
                  <a:noFill/>
                </a:ln>
                <a:solidFill>
                  <a:schemeClr val="tx1"/>
                </a:solidFill>
                <a:effectLst/>
                <a:latin typeface="Arial" panose="020B0604020202020204" pitchFamily="34" charset="0"/>
              </a:rPr>
            </a:br>
            <a:endParaRPr kumimoji="0" lang="it-IT" altLang="it-IT" sz="1800" b="0" i="0" u="none" strike="noStrike" cap="none" normalizeH="0" baseline="0">
              <a:ln>
                <a:noFill/>
              </a:ln>
              <a:solidFill>
                <a:schemeClr val="tx1"/>
              </a:solidFill>
              <a:effectLst/>
              <a:latin typeface="Arial" panose="020B0604020202020204" pitchFamily="34" charset="0"/>
            </a:endParaRPr>
          </a:p>
        </p:txBody>
      </p:sp>
      <p:sp>
        <p:nvSpPr>
          <p:cNvPr id="6" name="CasellaDiTesto 5">
            <a:extLst>
              <a:ext uri="{FF2B5EF4-FFF2-40B4-BE49-F238E27FC236}">
                <a16:creationId xmlns:a16="http://schemas.microsoft.com/office/drawing/2014/main" id="{76F0E2C8-3AF6-417F-BB3E-120F96F7ABA7}"/>
              </a:ext>
            </a:extLst>
          </p:cNvPr>
          <p:cNvSpPr txBox="1"/>
          <p:nvPr/>
        </p:nvSpPr>
        <p:spPr>
          <a:xfrm>
            <a:off x="5106867" y="782121"/>
            <a:ext cx="3803074" cy="5293757"/>
          </a:xfrm>
          <a:prstGeom prst="rect">
            <a:avLst/>
          </a:prstGeom>
          <a:noFill/>
        </p:spPr>
        <p:txBody>
          <a:bodyPr wrap="square" rtlCol="0">
            <a:spAutoFit/>
          </a:bodyPr>
          <a:lstStyle/>
          <a:p>
            <a:r>
              <a:rPr lang="it-IT" sz="1300"/>
              <a:t>Quest'immagine è una delle più conosciute della serie, anzi, quelle che ha ottenuto che fama in Europa, in particolare tra gli impressionisti, tra cui </a:t>
            </a:r>
            <a:r>
              <a:rPr lang="it-IT" sz="1300">
                <a:hlinkClick r:id="rId6" tooltip="Claude Monet"/>
              </a:rPr>
              <a:t>Claude Monet</a:t>
            </a:r>
            <a:r>
              <a:rPr lang="it-IT" sz="1300"/>
              <a:t> che s'ispirò ad essa per progettare il suo </a:t>
            </a:r>
            <a:r>
              <a:rPr lang="it-IT" sz="1300">
                <a:hlinkClick r:id="rId7" tooltip="Fondazione Claude Monet (la pagina non esiste)"/>
              </a:rPr>
              <a:t>giardino di Giverny</a:t>
            </a:r>
            <a:r>
              <a:rPr lang="it-IT" sz="1300"/>
              <a:t>. Essa presenta di nuovo una grande composizione verticale dove il primo piano è occupato nella sua parte superiore da un </a:t>
            </a:r>
            <a:r>
              <a:rPr lang="it-IT" sz="1300">
                <a:hlinkClick r:id="rId8" tooltip="Wisteria"/>
              </a:rPr>
              <a:t>glicine</a:t>
            </a:r>
            <a:r>
              <a:rPr lang="it-IT" sz="1300"/>
              <a:t> viola in fiore che scende come a cascata attraverso il quale appare sullo sfondo un paesaggio dominato da un ponte dalla curvatura più pronunciata che nella realtà. Si tratta di un </a:t>
            </a:r>
            <a:r>
              <a:rPr lang="it-IT" sz="1300" i="1"/>
              <a:t>taikobashi</a:t>
            </a:r>
            <a:r>
              <a:rPr lang="it-IT" sz="1300"/>
              <a:t>(«ponte-tamburo»), un tipo di ponte originario della Cina in cui il riflesso dell'acqua dovrebbe dare la forma di un tamburo, effetto che Hiroshige, non ha invero realizzato su questa stampa. La sua portata è dimostrata dai punti di rame (</a:t>
            </a:r>
            <a:r>
              <a:rPr lang="it-IT" sz="1300" i="1"/>
              <a:t>gibōshi</a:t>
            </a:r>
            <a:r>
              <a:rPr lang="it-IT" sz="1300"/>
              <a:t>) al livello dei poli del ponte, punti di solito riservati ai ponti di alto livello, come </a:t>
            </a:r>
            <a:r>
              <a:rPr lang="it-IT" sz="1300" i="1"/>
              <a:t>Nihonbashi</a:t>
            </a:r>
            <a:r>
              <a:rPr lang="it-IT" sz="1300"/>
              <a:t> e </a:t>
            </a:r>
            <a:r>
              <a:rPr lang="it-IT" sz="1300" i="1"/>
              <a:t>Kyobashi</a:t>
            </a:r>
            <a:r>
              <a:rPr lang="it-IT" sz="1300"/>
              <a:t>. Il santuario </a:t>
            </a:r>
            <a:r>
              <a:rPr lang="it-IT" sz="1300" i="1"/>
              <a:t>Kameido Tenjin</a:t>
            </a:r>
            <a:r>
              <a:rPr lang="it-IT" sz="1300"/>
              <a:t>, che non appare nell'immagine malgrado il titolo della stampa, fu costruito nel </a:t>
            </a:r>
            <a:r>
              <a:rPr lang="it-IT" sz="1300">
                <a:hlinkClick r:id="rId9" tooltip="1660"/>
              </a:rPr>
              <a:t>1660</a:t>
            </a:r>
            <a:r>
              <a:rPr lang="it-IT" sz="1300"/>
              <a:t> per incitare il ripopolamento delle terre ad est del </a:t>
            </a:r>
            <a:r>
              <a:rPr lang="it-IT" sz="1300" i="1"/>
              <a:t>Sumida-gawa</a:t>
            </a:r>
            <a:r>
              <a:rPr lang="it-IT" sz="1300"/>
              <a:t>. Al momento della stampa dell'immagine, l'artiste commise un errore percettibile seguendo il blu del fiume al di là dell'orizzonte nella zona situata sotto al ponte</a:t>
            </a:r>
            <a:endParaRPr lang="it-IT" sz="1300">
              <a:solidFill>
                <a:schemeClr val="accent3">
                  <a:lumMod val="60000"/>
                  <a:lumOff val="40000"/>
                </a:schemeClr>
              </a:solidFill>
            </a:endParaRPr>
          </a:p>
        </p:txBody>
      </p:sp>
      <p:pic>
        <p:nvPicPr>
          <p:cNvPr id="3" name="Immagine 2">
            <a:extLst>
              <a:ext uri="{FF2B5EF4-FFF2-40B4-BE49-F238E27FC236}">
                <a16:creationId xmlns:a16="http://schemas.microsoft.com/office/drawing/2014/main" id="{56BD8B50-C9C2-406D-B621-ABE9A695DF7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7199" y="729269"/>
            <a:ext cx="4495801" cy="5290530"/>
          </a:xfrm>
          <a:prstGeom prst="rect">
            <a:avLst/>
          </a:prstGeom>
        </p:spPr>
      </p:pic>
    </p:spTree>
    <p:extLst>
      <p:ext uri="{BB962C8B-B14F-4D97-AF65-F5344CB8AC3E}">
        <p14:creationId xmlns:p14="http://schemas.microsoft.com/office/powerpoint/2010/main" val="4205847398"/>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japan-sigla">
            <a:hlinkClick r:id="" action="ppaction://media"/>
            <a:extLst>
              <a:ext uri="{FF2B5EF4-FFF2-40B4-BE49-F238E27FC236}">
                <a16:creationId xmlns:a16="http://schemas.microsoft.com/office/drawing/2014/main" id="{BD06DC68-D954-439F-9B1F-C49196BB2B9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133471" y="6248400"/>
            <a:ext cx="609600" cy="609600"/>
          </a:xfrm>
          <a:prstGeom prst="rect">
            <a:avLst/>
          </a:prstGeom>
        </p:spPr>
      </p:pic>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2AF1C814-E256-4DFE-8883-43CADAABF1AD}"/>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78677" y="6110288"/>
            <a:ext cx="1119187" cy="747712"/>
          </a:xfrm>
          <a:prstGeom prst="rect">
            <a:avLst/>
          </a:prstGeom>
        </p:spPr>
      </p:pic>
      <p:pic>
        <p:nvPicPr>
          <p:cNvPr id="13" name="Immagine 12" descr="Immagine che contiene interni&#10;&#10;Descrizione generata con affidabilità elevata">
            <a:hlinkClick r:id="rId6"/>
            <a:extLst>
              <a:ext uri="{FF2B5EF4-FFF2-40B4-BE49-F238E27FC236}">
                <a16:creationId xmlns:a16="http://schemas.microsoft.com/office/drawing/2014/main" id="{AAB3288E-67A1-4D43-B4E0-DFE1AFF8C99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63" y="3341746"/>
            <a:ext cx="2047757" cy="1863033"/>
          </a:xfrm>
          <a:prstGeom prst="rect">
            <a:avLst/>
          </a:prstGeom>
        </p:spPr>
      </p:pic>
      <p:pic>
        <p:nvPicPr>
          <p:cNvPr id="15" name="Immagine 14">
            <a:hlinkClick r:id="rId8"/>
            <a:extLst>
              <a:ext uri="{FF2B5EF4-FFF2-40B4-BE49-F238E27FC236}">
                <a16:creationId xmlns:a16="http://schemas.microsoft.com/office/drawing/2014/main" id="{C95F1FCC-1E52-4F57-BE0D-897B44244DB0}"/>
              </a:ext>
            </a:extLst>
          </p:cNvPr>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829289" y="-73212"/>
            <a:ext cx="6375400" cy="4781550"/>
          </a:xfrm>
          <a:prstGeom prst="rect">
            <a:avLst/>
          </a:prstGeom>
        </p:spPr>
      </p:pic>
      <p:sp>
        <p:nvSpPr>
          <p:cNvPr id="17" name="Rettangolo con angoli arrotondati 16">
            <a:hlinkClick r:id="rId8"/>
            <a:extLst>
              <a:ext uri="{FF2B5EF4-FFF2-40B4-BE49-F238E27FC236}">
                <a16:creationId xmlns:a16="http://schemas.microsoft.com/office/drawing/2014/main" id="{CF85989D-FAE6-4ACE-8DA3-71A8E87CF7D3}"/>
              </a:ext>
            </a:extLst>
          </p:cNvPr>
          <p:cNvSpPr/>
          <p:nvPr/>
        </p:nvSpPr>
        <p:spPr>
          <a:xfrm>
            <a:off x="5607266" y="4236934"/>
            <a:ext cx="3130464" cy="110314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a:t>SCARICA UN LIBRETTO DI 20 PAGINE SULL’ARTE DI HOKUSAI E HIROSHIGE</a:t>
            </a:r>
          </a:p>
        </p:txBody>
      </p:sp>
      <p:sp>
        <p:nvSpPr>
          <p:cNvPr id="18" name="Rettangolo con angoli arrotondati 17">
            <a:extLst>
              <a:ext uri="{FF2B5EF4-FFF2-40B4-BE49-F238E27FC236}">
                <a16:creationId xmlns:a16="http://schemas.microsoft.com/office/drawing/2014/main" id="{E80EE047-E88A-4A80-89EB-907055FBF092}"/>
              </a:ext>
            </a:extLst>
          </p:cNvPr>
          <p:cNvSpPr/>
          <p:nvPr/>
        </p:nvSpPr>
        <p:spPr>
          <a:xfrm>
            <a:off x="176616" y="152400"/>
            <a:ext cx="4928784" cy="1103142"/>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it-IT">
                <a:ln w="0"/>
                <a:solidFill>
                  <a:schemeClr val="tx1"/>
                </a:solidFill>
                <a:effectLst>
                  <a:outerShdw blurRad="38100" dist="19050" dir="2700000" algn="tl" rotWithShape="0">
                    <a:schemeClr val="dk1">
                      <a:alpha val="40000"/>
                    </a:schemeClr>
                  </a:outerShdw>
                </a:effectLst>
              </a:rPr>
              <a:t>L’arte spiegata ai bambini. Percorsi monotematici di arte per la scuola primaria</a:t>
            </a:r>
          </a:p>
        </p:txBody>
      </p:sp>
      <p:pic>
        <p:nvPicPr>
          <p:cNvPr id="20" name="Immagine 19" descr="Immagine che contiene persona&#10;&#10;Descrizione generata con affidabilità elevata">
            <a:hlinkClick r:id="rId10"/>
            <a:extLst>
              <a:ext uri="{FF2B5EF4-FFF2-40B4-BE49-F238E27FC236}">
                <a16:creationId xmlns:a16="http://schemas.microsoft.com/office/drawing/2014/main" id="{F8BEE2EB-911D-4F66-8204-47D5CD798649}"/>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14075" y="1104004"/>
            <a:ext cx="2507848" cy="1880886"/>
          </a:xfrm>
          <a:prstGeom prst="rect">
            <a:avLst/>
          </a:prstGeom>
        </p:spPr>
      </p:pic>
      <p:sp>
        <p:nvSpPr>
          <p:cNvPr id="21" name="CasellaDiTesto 20">
            <a:hlinkClick r:id="rId10"/>
            <a:extLst>
              <a:ext uri="{FF2B5EF4-FFF2-40B4-BE49-F238E27FC236}">
                <a16:creationId xmlns:a16="http://schemas.microsoft.com/office/drawing/2014/main" id="{C56DB039-7FFD-470B-BD4D-5EF9DC5DE04C}"/>
              </a:ext>
            </a:extLst>
          </p:cNvPr>
          <p:cNvSpPr txBox="1"/>
          <p:nvPr/>
        </p:nvSpPr>
        <p:spPr>
          <a:xfrm>
            <a:off x="60881" y="2937980"/>
            <a:ext cx="2261785" cy="307777"/>
          </a:xfrm>
          <a:prstGeom prst="rect">
            <a:avLst/>
          </a:prstGeom>
          <a:noFill/>
        </p:spPr>
        <p:txBody>
          <a:bodyPr wrap="square" rtlCol="0">
            <a:spAutoFit/>
          </a:bodyPr>
          <a:lstStyle/>
          <a:p>
            <a:r>
              <a:rPr lang="it-IT" sz="1400"/>
              <a:t>STORIA DEI COLORI</a:t>
            </a:r>
          </a:p>
        </p:txBody>
      </p:sp>
      <p:pic>
        <p:nvPicPr>
          <p:cNvPr id="23" name="Immagine 22">
            <a:hlinkClick r:id="rId12"/>
            <a:extLst>
              <a:ext uri="{FF2B5EF4-FFF2-40B4-BE49-F238E27FC236}">
                <a16:creationId xmlns:a16="http://schemas.microsoft.com/office/drawing/2014/main" id="{379052B7-9C8E-4695-8874-070E90C078B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972470" y="1304452"/>
            <a:ext cx="1423988" cy="1628840"/>
          </a:xfrm>
          <a:prstGeom prst="rect">
            <a:avLst/>
          </a:prstGeom>
        </p:spPr>
      </p:pic>
      <p:sp>
        <p:nvSpPr>
          <p:cNvPr id="24" name="CasellaDiTesto 23">
            <a:hlinkClick r:id="rId12"/>
            <a:extLst>
              <a:ext uri="{FF2B5EF4-FFF2-40B4-BE49-F238E27FC236}">
                <a16:creationId xmlns:a16="http://schemas.microsoft.com/office/drawing/2014/main" id="{4DFE71A5-2999-4495-BCB5-1D1727C14391}"/>
              </a:ext>
            </a:extLst>
          </p:cNvPr>
          <p:cNvSpPr txBox="1"/>
          <p:nvPr/>
        </p:nvSpPr>
        <p:spPr>
          <a:xfrm>
            <a:off x="1995016" y="2898574"/>
            <a:ext cx="1600200" cy="369332"/>
          </a:xfrm>
          <a:prstGeom prst="rect">
            <a:avLst/>
          </a:prstGeom>
          <a:noFill/>
        </p:spPr>
        <p:txBody>
          <a:bodyPr wrap="square" rtlCol="0">
            <a:spAutoFit/>
          </a:bodyPr>
          <a:lstStyle/>
          <a:p>
            <a:r>
              <a:rPr lang="it-IT" sz="1400"/>
              <a:t>JOAN MIRO</a:t>
            </a:r>
            <a:r>
              <a:rPr lang="it-IT"/>
              <a:t>’</a:t>
            </a:r>
          </a:p>
        </p:txBody>
      </p:sp>
      <p:pic>
        <p:nvPicPr>
          <p:cNvPr id="26" name="Immagine 25" descr="Immagine che contiene testo&#10;&#10;Descrizione generata con affidabilità molto elevata">
            <a:hlinkClick r:id="rId14"/>
            <a:extLst>
              <a:ext uri="{FF2B5EF4-FFF2-40B4-BE49-F238E27FC236}">
                <a16:creationId xmlns:a16="http://schemas.microsoft.com/office/drawing/2014/main" id="{FEACD49F-E4A4-4985-95A1-59C06C62417A}"/>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695299" y="1372011"/>
            <a:ext cx="1482653" cy="1612879"/>
          </a:xfrm>
          <a:prstGeom prst="rect">
            <a:avLst/>
          </a:prstGeom>
          <a:ln>
            <a:solidFill>
              <a:schemeClr val="tx1"/>
            </a:solidFill>
          </a:ln>
        </p:spPr>
      </p:pic>
      <p:sp>
        <p:nvSpPr>
          <p:cNvPr id="27" name="CasellaDiTesto 26">
            <a:hlinkClick r:id="rId14"/>
            <a:extLst>
              <a:ext uri="{FF2B5EF4-FFF2-40B4-BE49-F238E27FC236}">
                <a16:creationId xmlns:a16="http://schemas.microsoft.com/office/drawing/2014/main" id="{740FC0BE-4C90-44DE-800F-810DCCDD4878}"/>
              </a:ext>
            </a:extLst>
          </p:cNvPr>
          <p:cNvSpPr txBox="1"/>
          <p:nvPr/>
        </p:nvSpPr>
        <p:spPr>
          <a:xfrm>
            <a:off x="3776509" y="2933292"/>
            <a:ext cx="1328891" cy="307777"/>
          </a:xfrm>
          <a:prstGeom prst="rect">
            <a:avLst/>
          </a:prstGeom>
          <a:noFill/>
        </p:spPr>
        <p:txBody>
          <a:bodyPr wrap="square" rtlCol="0">
            <a:spAutoFit/>
          </a:bodyPr>
          <a:lstStyle/>
          <a:p>
            <a:r>
              <a:rPr lang="it-IT" sz="1400"/>
              <a:t>ZENTANGLE</a:t>
            </a:r>
          </a:p>
        </p:txBody>
      </p:sp>
      <p:pic>
        <p:nvPicPr>
          <p:cNvPr id="29" name="Immagine 28" descr="Immagine che contiene arma&#10;&#10;Descrizione generata con affidabilità elevata">
            <a:hlinkClick r:id="rId16"/>
            <a:extLst>
              <a:ext uri="{FF2B5EF4-FFF2-40B4-BE49-F238E27FC236}">
                <a16:creationId xmlns:a16="http://schemas.microsoft.com/office/drawing/2014/main" id="{DEF2E3AA-BE16-44D2-BBB0-0D0D60BB32F9}"/>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3695299" y="3307391"/>
            <a:ext cx="1482653" cy="1561281"/>
          </a:xfrm>
          <a:prstGeom prst="rect">
            <a:avLst/>
          </a:prstGeom>
          <a:ln>
            <a:solidFill>
              <a:schemeClr val="tx1"/>
            </a:solidFill>
          </a:ln>
        </p:spPr>
      </p:pic>
      <p:sp>
        <p:nvSpPr>
          <p:cNvPr id="30" name="CasellaDiTesto 29">
            <a:hlinkClick r:id="rId16"/>
            <a:extLst>
              <a:ext uri="{FF2B5EF4-FFF2-40B4-BE49-F238E27FC236}">
                <a16:creationId xmlns:a16="http://schemas.microsoft.com/office/drawing/2014/main" id="{51269D72-1662-40AA-9DE1-C47616F64920}"/>
              </a:ext>
            </a:extLst>
          </p:cNvPr>
          <p:cNvSpPr txBox="1"/>
          <p:nvPr/>
        </p:nvSpPr>
        <p:spPr>
          <a:xfrm>
            <a:off x="3664382" y="4897002"/>
            <a:ext cx="1482653" cy="307777"/>
          </a:xfrm>
          <a:prstGeom prst="rect">
            <a:avLst/>
          </a:prstGeom>
          <a:noFill/>
        </p:spPr>
        <p:txBody>
          <a:bodyPr wrap="square" rtlCol="0">
            <a:spAutoFit/>
          </a:bodyPr>
          <a:lstStyle/>
          <a:p>
            <a:r>
              <a:rPr lang="it-IT" sz="1400"/>
              <a:t>Salvador Dalì</a:t>
            </a:r>
          </a:p>
        </p:txBody>
      </p:sp>
      <p:pic>
        <p:nvPicPr>
          <p:cNvPr id="32" name="Immagine 31" descr="Immagine che contiene testo&#10;&#10;Descrizione generata con affidabilità molto elevata">
            <a:hlinkClick r:id="rId18"/>
            <a:extLst>
              <a:ext uri="{FF2B5EF4-FFF2-40B4-BE49-F238E27FC236}">
                <a16:creationId xmlns:a16="http://schemas.microsoft.com/office/drawing/2014/main" id="{080617B5-50D0-4491-A13E-FBD8500DCC98}"/>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2027494" y="3239677"/>
            <a:ext cx="1437690" cy="1688518"/>
          </a:xfrm>
          <a:prstGeom prst="rect">
            <a:avLst/>
          </a:prstGeom>
        </p:spPr>
      </p:pic>
      <p:sp>
        <p:nvSpPr>
          <p:cNvPr id="33" name="CasellaDiTesto 32">
            <a:hlinkClick r:id="rId18"/>
            <a:extLst>
              <a:ext uri="{FF2B5EF4-FFF2-40B4-BE49-F238E27FC236}">
                <a16:creationId xmlns:a16="http://schemas.microsoft.com/office/drawing/2014/main" id="{B53E4AAA-FF6C-41C8-875A-D36D16E69DB2}"/>
              </a:ext>
            </a:extLst>
          </p:cNvPr>
          <p:cNvSpPr txBox="1"/>
          <p:nvPr/>
        </p:nvSpPr>
        <p:spPr>
          <a:xfrm>
            <a:off x="2005012" y="4902942"/>
            <a:ext cx="1482653" cy="307777"/>
          </a:xfrm>
          <a:prstGeom prst="rect">
            <a:avLst/>
          </a:prstGeom>
          <a:noFill/>
        </p:spPr>
        <p:txBody>
          <a:bodyPr wrap="square" rtlCol="0">
            <a:spAutoFit/>
          </a:bodyPr>
          <a:lstStyle/>
          <a:p>
            <a:r>
              <a:rPr lang="it-IT" sz="1400" b="1"/>
              <a:t>FRIDA KAHLO</a:t>
            </a:r>
          </a:p>
        </p:txBody>
      </p:sp>
    </p:spTree>
    <p:extLst>
      <p:ext uri="{BB962C8B-B14F-4D97-AF65-F5344CB8AC3E}">
        <p14:creationId xmlns:p14="http://schemas.microsoft.com/office/powerpoint/2010/main" val="2180276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remove" display="0">
                  <p:stCondLst>
                    <p:cond delay="indefinite"/>
                  </p:stCondLst>
                  <p:endCondLst>
                    <p:cond evt="onStopAudio" delay="0">
                      <p:tgtEl>
                        <p:sldTgt/>
                      </p:tgtEl>
                    </p:cond>
                  </p:endCondLst>
                </p:cTn>
                <p:tgtEl>
                  <p:spTgt spid="6"/>
                </p:tgtEl>
              </p:cMediaNode>
            </p:audio>
          </p:childTnLst>
        </p:cTn>
      </p:par>
    </p:tnLst>
    <p:bldLst>
      <p:bldP spid="1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3" name="Immagine 2" descr="Immagine che contiene testo&#10;&#10;Descrizione generata con affidabilità molto elevata">
            <a:extLst>
              <a:ext uri="{FF2B5EF4-FFF2-40B4-BE49-F238E27FC236}">
                <a16:creationId xmlns:a16="http://schemas.microsoft.com/office/drawing/2014/main" id="{8832CC30-8AEB-43E4-B4D2-7815FB74883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7200" y="304800"/>
            <a:ext cx="8153400" cy="5269346"/>
          </a:xfrm>
          <a:prstGeom prst="rect">
            <a:avLst/>
          </a:prstGeom>
        </p:spPr>
      </p:pic>
    </p:spTree>
    <p:extLst>
      <p:ext uri="{BB962C8B-B14F-4D97-AF65-F5344CB8AC3E}">
        <p14:creationId xmlns:p14="http://schemas.microsoft.com/office/powerpoint/2010/main" val="348957539"/>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036535" y="188283"/>
            <a:ext cx="1119187" cy="747712"/>
          </a:xfrm>
          <a:prstGeom prst="rect">
            <a:avLst/>
          </a:prstGeom>
        </p:spPr>
      </p:pic>
      <p:pic>
        <p:nvPicPr>
          <p:cNvPr id="6" name="Immagine 5" descr="Immagine che contiene testo&#10;&#10;Descrizione generata con affidabilità molto elevata">
            <a:extLst>
              <a:ext uri="{FF2B5EF4-FFF2-40B4-BE49-F238E27FC236}">
                <a16:creationId xmlns:a16="http://schemas.microsoft.com/office/drawing/2014/main" id="{E4AC0993-A99C-4709-A12D-89326302924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9600" y="224625"/>
            <a:ext cx="7543800" cy="5418938"/>
          </a:xfrm>
          <a:prstGeom prst="rect">
            <a:avLst/>
          </a:prstGeom>
        </p:spPr>
      </p:pic>
      <p:pic>
        <p:nvPicPr>
          <p:cNvPr id="9" name="Immagine 8">
            <a:hlinkClick r:id="rId7" action="ppaction://hlinksldjump">
              <a:snd r:embed="rId8" name="drumroll.wav"/>
            </a:hlinkClick>
            <a:extLst>
              <a:ext uri="{FF2B5EF4-FFF2-40B4-BE49-F238E27FC236}">
                <a16:creationId xmlns:a16="http://schemas.microsoft.com/office/drawing/2014/main" id="{7D557220-F390-4D87-B79F-5A0450FE205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563404" y="5472026"/>
            <a:ext cx="1301587" cy="1022222"/>
          </a:xfrm>
          <a:prstGeom prst="rect">
            <a:avLst/>
          </a:prstGeom>
        </p:spPr>
      </p:pic>
      <p:pic>
        <p:nvPicPr>
          <p:cNvPr id="12" name="Elemento grafico 11" descr="Freccia linea: leggera curva">
            <a:extLst>
              <a:ext uri="{FF2B5EF4-FFF2-40B4-BE49-F238E27FC236}">
                <a16:creationId xmlns:a16="http://schemas.microsoft.com/office/drawing/2014/main" id="{7BE4C987-8BAB-4BC8-AF5A-46121BD5286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756997" y="6096000"/>
            <a:ext cx="914400" cy="914400"/>
          </a:xfrm>
          <a:prstGeom prst="rect">
            <a:avLst/>
          </a:prstGeom>
        </p:spPr>
      </p:pic>
    </p:spTree>
    <p:extLst>
      <p:ext uri="{BB962C8B-B14F-4D97-AF65-F5344CB8AC3E}">
        <p14:creationId xmlns:p14="http://schemas.microsoft.com/office/powerpoint/2010/main" val="777536272"/>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32E56B-1406-464A-9D41-04B78CC5EC8A}"/>
              </a:ext>
            </a:extLst>
          </p:cNvPr>
          <p:cNvSpPr txBox="1">
            <a:spLocks/>
          </p:cNvSpPr>
          <p:nvPr/>
        </p:nvSpPr>
        <p:spPr bwMode="auto">
          <a:xfrm>
            <a:off x="457200" y="32825"/>
            <a:ext cx="853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chemeClr val="tx2"/>
                </a:solidFill>
                <a:effectLst/>
                <a:uLnTx/>
                <a:uFillTx/>
                <a:latin typeface="+mj-lt"/>
                <a:ea typeface="+mj-ea"/>
                <a:cs typeface="+mj-cs"/>
              </a:rPr>
              <a:t>1814 -</a:t>
            </a:r>
            <a:r>
              <a:rPr kumimoji="0" lang="en-US" sz="3200" b="0" i="0" u="none" strike="noStrike" kern="1200" cap="none" spc="0" normalizeH="0" baseline="0" noProof="0">
                <a:ln>
                  <a:noFill/>
                </a:ln>
                <a:solidFill>
                  <a:schemeClr val="tx1"/>
                </a:solidFill>
                <a:effectLst/>
                <a:uLnTx/>
                <a:uFillTx/>
                <a:latin typeface="+mj-lt"/>
                <a:ea typeface="+mj-ea"/>
                <a:cs typeface="+mj-cs"/>
              </a:rPr>
              <a:t> “HOKUSAI MANGA”.</a:t>
            </a:r>
            <a:endParaRPr kumimoji="0" lang="en-US" sz="3200" b="0" i="0" u="none" strike="noStrike" kern="1200" cap="none" spc="0" normalizeH="0" baseline="0" noProof="0" dirty="0">
              <a:ln>
                <a:noFill/>
              </a:ln>
              <a:solidFill>
                <a:schemeClr val="tx1"/>
              </a:solidFill>
              <a:effectLst/>
              <a:uLnTx/>
              <a:uFillTx/>
              <a:latin typeface="+mj-lt"/>
              <a:ea typeface="+mj-ea"/>
              <a:cs typeface="+mj-cs"/>
            </a:endParaRPr>
          </a:p>
        </p:txBody>
      </p:sp>
      <p:sp>
        <p:nvSpPr>
          <p:cNvPr id="3" name="TextBox 5">
            <a:extLst>
              <a:ext uri="{FF2B5EF4-FFF2-40B4-BE49-F238E27FC236}">
                <a16:creationId xmlns:a16="http://schemas.microsoft.com/office/drawing/2014/main" id="{DA6EF2BA-2210-40D6-B319-D50CD9F9B4D7}"/>
              </a:ext>
            </a:extLst>
          </p:cNvPr>
          <p:cNvSpPr txBox="1"/>
          <p:nvPr/>
        </p:nvSpPr>
        <p:spPr>
          <a:xfrm>
            <a:off x="381000" y="1676400"/>
            <a:ext cx="3733800" cy="2308324"/>
          </a:xfrm>
          <a:prstGeom prst="rect">
            <a:avLst/>
          </a:prstGeom>
          <a:noFill/>
        </p:spPr>
        <p:txBody>
          <a:bodyPr wrap="square" rtlCol="0">
            <a:spAutoFit/>
          </a:bodyPr>
          <a:lstStyle/>
          <a:p>
            <a:r>
              <a:rPr lang="it-IT" b="1"/>
              <a:t>Raccolta di 15 libri con schizzi e disegni sparsi di diverso tipo: dai paesaggi a scene di vita quotidiana, a rappresentazioni del soprannaturale</a:t>
            </a:r>
          </a:p>
          <a:p>
            <a:r>
              <a:rPr lang="en-US" b="1">
                <a:solidFill>
                  <a:schemeClr val="tx2"/>
                </a:solidFill>
              </a:rPr>
              <a:t>(CLICCA SULLE FOTO PER ALLARGARLE)</a:t>
            </a:r>
            <a:endParaRPr lang="en-US" dirty="0"/>
          </a:p>
        </p:txBody>
      </p:sp>
      <p:pic>
        <p:nvPicPr>
          <p:cNvPr id="5" name="Immagine 4" descr="Immagine che contiene testo&#10;&#10;Descrizione generata con affidabilità molto elevata">
            <a:hlinkClick r:id="rId2" action="ppaction://hlinksldjump" highlightClick="1">
              <a:snd r:embed="rId3" name="type.wav"/>
            </a:hlinkClick>
            <a:extLst>
              <a:ext uri="{FF2B5EF4-FFF2-40B4-BE49-F238E27FC236}">
                <a16:creationId xmlns:a16="http://schemas.microsoft.com/office/drawing/2014/main" id="{9CB5DB63-4870-407F-85DB-066FBD4A079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14800" y="1168453"/>
            <a:ext cx="1937004" cy="2816271"/>
          </a:xfrm>
          <a:prstGeom prst="rect">
            <a:avLst/>
          </a:prstGeom>
          <a:ln>
            <a:noFill/>
          </a:ln>
          <a:effectLst>
            <a:outerShdw blurRad="190500" algn="tl" rotWithShape="0">
              <a:srgbClr val="000000">
                <a:alpha val="70000"/>
              </a:srgbClr>
            </a:outerShdw>
          </a:effectLst>
        </p:spPr>
      </p:pic>
      <p:pic>
        <p:nvPicPr>
          <p:cNvPr id="7" name="Immagine 6" descr="Immagine che contiene testo&#10;&#10;Descrizione generata con affidabilità molto elevata">
            <a:hlinkClick r:id="rId5" action="ppaction://hlinksldjump" highlightClick="1">
              <a:snd r:embed="rId6" name="chimes.wav"/>
            </a:hlinkClick>
            <a:extLst>
              <a:ext uri="{FF2B5EF4-FFF2-40B4-BE49-F238E27FC236}">
                <a16:creationId xmlns:a16="http://schemas.microsoft.com/office/drawing/2014/main" id="{25227D1F-1795-47A1-AD8E-F36F1859FCE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62620" y="4343400"/>
            <a:ext cx="3386815" cy="2209800"/>
          </a:xfrm>
          <a:prstGeom prst="rect">
            <a:avLst/>
          </a:prstGeom>
          <a:ln>
            <a:noFill/>
          </a:ln>
          <a:effectLst>
            <a:outerShdw blurRad="292100" dist="139700" dir="2700000" algn="tl" rotWithShape="0">
              <a:srgbClr val="333333">
                <a:alpha val="65000"/>
              </a:srgbClr>
            </a:outerShdw>
          </a:effectLst>
        </p:spPr>
      </p:pic>
      <p:pic>
        <p:nvPicPr>
          <p:cNvPr id="9" name="Immagine 8" descr="Immagine che contiene testo&#10;&#10;Descrizione generata con affidabilità molto elevata">
            <a:hlinkClick r:id="rId8" action="ppaction://hlinksldjump" highlightClick="1">
              <a:snd r:embed="rId6" name="chimes.wav"/>
            </a:hlinkClick>
            <a:extLst>
              <a:ext uri="{FF2B5EF4-FFF2-40B4-BE49-F238E27FC236}">
                <a16:creationId xmlns:a16="http://schemas.microsoft.com/office/drawing/2014/main" id="{2256DD71-DB8A-4BA7-826D-AB10512891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236203" y="1676400"/>
            <a:ext cx="2790566" cy="1724465"/>
          </a:xfrm>
          <a:prstGeom prst="rect">
            <a:avLst/>
          </a:prstGeom>
          <a:ln>
            <a:noFill/>
          </a:ln>
          <a:effectLst>
            <a:outerShdw blurRad="292100" dist="139700" dir="2700000" algn="tl" rotWithShape="0">
              <a:srgbClr val="333333">
                <a:alpha val="65000"/>
              </a:srgbClr>
            </a:outerShdw>
          </a:effectLst>
        </p:spPr>
      </p:pic>
      <p:pic>
        <p:nvPicPr>
          <p:cNvPr id="11" name="Immagine 10" descr="Immagine che contiene testo&#10;&#10;Descrizione generata con affidabilità molto elevata">
            <a:hlinkClick r:id="rId10" action="ppaction://hlinksldjump" highlightClick="1">
              <a:snd r:embed="rId6" name="chimes.wav"/>
            </a:hlinkClick>
            <a:extLst>
              <a:ext uri="{FF2B5EF4-FFF2-40B4-BE49-F238E27FC236}">
                <a16:creationId xmlns:a16="http://schemas.microsoft.com/office/drawing/2014/main" id="{BDDC1DA1-F88F-46D1-A7BD-ED42F725D63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387780" y="4129752"/>
            <a:ext cx="3328048" cy="2528452"/>
          </a:xfrm>
          <a:prstGeom prst="rect">
            <a:avLst/>
          </a:prstGeom>
          <a:ln>
            <a:noFill/>
          </a:ln>
          <a:effectLst>
            <a:outerShdw blurRad="292100" dist="139700" dir="2700000" algn="tl" rotWithShape="0">
              <a:srgbClr val="333333">
                <a:alpha val="65000"/>
              </a:srgbClr>
            </a:outerShdw>
          </a:effectLst>
        </p:spPr>
      </p:pic>
      <p:pic>
        <p:nvPicPr>
          <p:cNvPr id="12" name="Elemento grafico 11" descr="Freccia linea: leggera curva">
            <a:extLst>
              <a:ext uri="{FF2B5EF4-FFF2-40B4-BE49-F238E27FC236}">
                <a16:creationId xmlns:a16="http://schemas.microsoft.com/office/drawing/2014/main" id="{6A1CAA3E-3B3C-4BBD-B363-76C911B90FF4}"/>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883606" y="5595028"/>
            <a:ext cx="914400" cy="914400"/>
          </a:xfrm>
          <a:prstGeom prst="rect">
            <a:avLst/>
          </a:prstGeom>
        </p:spPr>
      </p:pic>
      <p:pic>
        <p:nvPicPr>
          <p:cNvPr id="13" name="Immagine 12">
            <a:hlinkClick r:id="rId14" action="ppaction://hlinksldjump" highlightClick="1">
              <a:snd r:embed="rId15" name="drumroll.wav"/>
            </a:hlinkClick>
            <a:extLst>
              <a:ext uri="{FF2B5EF4-FFF2-40B4-BE49-F238E27FC236}">
                <a16:creationId xmlns:a16="http://schemas.microsoft.com/office/drawing/2014/main" id="{B58DBC21-29FF-4681-8A28-9FFACAF1B010}"/>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770660" y="4670489"/>
            <a:ext cx="1301587" cy="1022222"/>
          </a:xfrm>
          <a:prstGeom prst="rect">
            <a:avLst/>
          </a:prstGeom>
        </p:spPr>
      </p:pic>
    </p:spTree>
    <p:extLst>
      <p:ext uri="{BB962C8B-B14F-4D97-AF65-F5344CB8AC3E}">
        <p14:creationId xmlns:p14="http://schemas.microsoft.com/office/powerpoint/2010/main" val="287327930"/>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descr="Immagine che contiene oggetto&#10;&#10;Descrizione generata con affidabilità elevata">
            <a:hlinkClick r:id="rId2" action="ppaction://hlinksldjump">
              <a:snd r:embed="rId3" name="type.wav"/>
            </a:hlinkClick>
            <a:extLst>
              <a:ext uri="{FF2B5EF4-FFF2-40B4-BE49-F238E27FC236}">
                <a16:creationId xmlns:a16="http://schemas.microsoft.com/office/drawing/2014/main" id="{05186C7C-7918-4247-9139-E5C4F17228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78702" y="6019799"/>
            <a:ext cx="1823191" cy="688145"/>
          </a:xfrm>
          <a:prstGeom prst="rect">
            <a:avLst/>
          </a:prstGeom>
        </p:spPr>
      </p:pic>
      <p:sp>
        <p:nvSpPr>
          <p:cNvPr id="8" name="Freccia a sinistra 7">
            <a:hlinkClick r:id="" action="ppaction://hlinkshowjump?jump=previousslide"/>
            <a:extLst>
              <a:ext uri="{FF2B5EF4-FFF2-40B4-BE49-F238E27FC236}">
                <a16:creationId xmlns:a16="http://schemas.microsoft.com/office/drawing/2014/main" id="{DC6B1A60-CA65-47D5-A28E-454286AEF90A}"/>
              </a:ext>
            </a:extLst>
          </p:cNvPr>
          <p:cNvSpPr/>
          <p:nvPr/>
        </p:nvSpPr>
        <p:spPr>
          <a:xfrm>
            <a:off x="7620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sinistra 9">
            <a:hlinkClick r:id="" action="ppaction://hlinkshowjump?jump=nextslide"/>
            <a:extLst>
              <a:ext uri="{FF2B5EF4-FFF2-40B4-BE49-F238E27FC236}">
                <a16:creationId xmlns:a16="http://schemas.microsoft.com/office/drawing/2014/main" id="{D9F6271B-DFB9-4069-8C53-B3BC5BEE4DC3}"/>
              </a:ext>
            </a:extLst>
          </p:cNvPr>
          <p:cNvSpPr/>
          <p:nvPr/>
        </p:nvSpPr>
        <p:spPr>
          <a:xfrm rot="10800000">
            <a:off x="2209800" y="6096000"/>
            <a:ext cx="1219200" cy="535745"/>
          </a:xfrm>
          <a:prstGeom prst="leftArrow">
            <a:avLst/>
          </a:prstGeom>
          <a:solidFill>
            <a:srgbClr val="0B95F3"/>
          </a:solidFill>
          <a:ln>
            <a:solidFill>
              <a:srgbClr val="0527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1" name="Immagine 10" descr="Immagine che contiene clipart&#10;&#10;Descrizione generata con affidabilità molto elevata">
            <a:hlinkClick r:id="" action="ppaction://hlinkshowjump?jump=firstslide"/>
            <a:extLst>
              <a:ext uri="{FF2B5EF4-FFF2-40B4-BE49-F238E27FC236}">
                <a16:creationId xmlns:a16="http://schemas.microsoft.com/office/drawing/2014/main" id="{3DA4772E-157A-4C96-8E18-E6AA2BF4A3E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22406" y="6011593"/>
            <a:ext cx="1119187" cy="747712"/>
          </a:xfrm>
          <a:prstGeom prst="rect">
            <a:avLst/>
          </a:prstGeom>
        </p:spPr>
      </p:pic>
      <p:pic>
        <p:nvPicPr>
          <p:cNvPr id="3" name="Immagine 2" descr="Immagine che contiene testo&#10;&#10;Descrizione generata con affidabilità molto elevata">
            <a:extLst>
              <a:ext uri="{FF2B5EF4-FFF2-40B4-BE49-F238E27FC236}">
                <a16:creationId xmlns:a16="http://schemas.microsoft.com/office/drawing/2014/main" id="{28722745-03BC-4025-889B-80E6D856105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47249" y="153204"/>
            <a:ext cx="4049502" cy="5887697"/>
          </a:xfrm>
          <a:prstGeom prst="rect">
            <a:avLst/>
          </a:prstGeom>
        </p:spPr>
      </p:pic>
    </p:spTree>
    <p:extLst>
      <p:ext uri="{BB962C8B-B14F-4D97-AF65-F5344CB8AC3E}">
        <p14:creationId xmlns:p14="http://schemas.microsoft.com/office/powerpoint/2010/main" val="992753479"/>
      </p:ext>
    </p:extLst>
  </p:cSld>
  <p:clrMapOvr>
    <a:masterClrMapping/>
  </p:clrMapOvr>
  <p:transition/>
</p:sld>
</file>

<file path=ppt/theme/theme1.xml><?xml version="1.0" encoding="utf-8"?>
<a:theme xmlns:a="http://schemas.openxmlformats.org/drawingml/2006/main" name="PresenterMedia.com Animated Layout">
  <a:themeElements>
    <a:clrScheme name="Designer_Flow">
      <a:dk1>
        <a:sysClr val="windowText" lastClr="000000"/>
      </a:dk1>
      <a:lt1>
        <a:sysClr val="window" lastClr="FFFFFF"/>
      </a:lt1>
      <a:dk2>
        <a:srgbClr val="7C090D"/>
      </a:dk2>
      <a:lt2>
        <a:srgbClr val="EEECE1"/>
      </a:lt2>
      <a:accent1>
        <a:srgbClr val="F99B1D"/>
      </a:accent1>
      <a:accent2>
        <a:srgbClr val="F16021"/>
      </a:accent2>
      <a:accent3>
        <a:srgbClr val="A60D12"/>
      </a:accent3>
      <a:accent4>
        <a:srgbClr val="6C2B1E"/>
      </a:accent4>
      <a:accent5>
        <a:srgbClr val="6D2612"/>
      </a:accent5>
      <a:accent6>
        <a:srgbClr val="F9DC07"/>
      </a:accent6>
      <a:hlink>
        <a:srgbClr val="F99B1D"/>
      </a:hlink>
      <a:folHlink>
        <a:srgbClr val="0C0C0C"/>
      </a:folHlink>
    </a:clrScheme>
    <a:fontScheme name="Custom 3">
      <a:majorFont>
        <a:latin typeface="Impact"/>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resenterMedia.com Static Layout">
  <a:themeElements>
    <a:clrScheme name="Designer_Flow">
      <a:dk1>
        <a:sysClr val="windowText" lastClr="000000"/>
      </a:dk1>
      <a:lt1>
        <a:sysClr val="window" lastClr="FFFFFF"/>
      </a:lt1>
      <a:dk2>
        <a:srgbClr val="7C090D"/>
      </a:dk2>
      <a:lt2>
        <a:srgbClr val="EEECE1"/>
      </a:lt2>
      <a:accent1>
        <a:srgbClr val="F99B1D"/>
      </a:accent1>
      <a:accent2>
        <a:srgbClr val="F16021"/>
      </a:accent2>
      <a:accent3>
        <a:srgbClr val="A60D12"/>
      </a:accent3>
      <a:accent4>
        <a:srgbClr val="6C2B1E"/>
      </a:accent4>
      <a:accent5>
        <a:srgbClr val="6D2612"/>
      </a:accent5>
      <a:accent6>
        <a:srgbClr val="F9DC07"/>
      </a:accent6>
      <a:hlink>
        <a:srgbClr val="7F7F7F"/>
      </a:hlink>
      <a:folHlink>
        <a:srgbClr val="0C0C0C"/>
      </a:folHlink>
    </a:clrScheme>
    <a:fontScheme name="Custom 3">
      <a:majorFont>
        <a:latin typeface="Impact"/>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webextensions/_rels/taskpanes.xml.rels><?xml version="1.0" encoding="UTF-8" standalone="yes"?>
<Relationships xmlns="http://schemas.openxmlformats.org/package/2006/relationships"><Relationship Id="rId3" Type="http://schemas.microsoft.com/office/2011/relationships/webextension" Target="webextension3.xml"/><Relationship Id="rId2" Type="http://schemas.microsoft.com/office/2011/relationships/webextension" Target="webextension2.xml"/><Relationship Id="rId1" Type="http://schemas.microsoft.com/office/2011/relationships/webextension" Target="webextension1.xml"/><Relationship Id="rId4" Type="http://schemas.microsoft.com/office/2011/relationships/webextension" Target="webextension4.xml"/></Relationships>
</file>

<file path=ppt/webextensions/taskpanes.xml><?xml version="1.0" encoding="utf-8"?>
<wetp:taskpanes xmlns:wetp="http://schemas.microsoft.com/office/webextensions/taskpanes/2010/11">
  <wetp:taskpane dockstate="right" visibility="0" width="350" row="6">
    <wetp:webextensionref xmlns:r="http://schemas.openxmlformats.org/officeDocument/2006/relationships" r:id="rId1"/>
  </wetp:taskpane>
  <wetp:taskpane dockstate="right" visibility="0" width="350" row="7">
    <wetp:webextensionref xmlns:r="http://schemas.openxmlformats.org/officeDocument/2006/relationships" r:id="rId2"/>
  </wetp:taskpane>
  <wetp:taskpane dockstate="right" visibility="0" width="350" row="8">
    <wetp:webextensionref xmlns:r="http://schemas.openxmlformats.org/officeDocument/2006/relationships" r:id="rId3"/>
  </wetp:taskpane>
  <wetp:taskpane dockstate="right" visibility="0" width="350" row="13">
    <wetp:webextensionref xmlns:r="http://schemas.openxmlformats.org/officeDocument/2006/relationships" r:id="rId4"/>
  </wetp:taskpane>
</wetp:taskpanes>
</file>

<file path=ppt/webextensions/webextension1.xml><?xml version="1.0" encoding="utf-8"?>
<we:webextension xmlns:we="http://schemas.microsoft.com/office/webextensions/webextension/2010/11" id="{114A2C2C-D287-496A-BC1D-50A1C03C97E4}">
  <we:reference id="wa104380162" version="1.0.1.0" store="it-IT" storeType="OMEX"/>
  <we:alternateReferences>
    <we:reference id="WA104380162" version="1.0.1.0" store="WA104380162" storeType="OMEX"/>
  </we:alternateReferences>
  <we:properties/>
  <we:bindings/>
  <we:snapshot xmlns:r="http://schemas.openxmlformats.org/officeDocument/2006/relationships"/>
</we:webextension>
</file>

<file path=ppt/webextensions/webextension2.xml><?xml version="1.0" encoding="utf-8"?>
<we:webextension xmlns:we="http://schemas.microsoft.com/office/webextensions/webextension/2010/11" id="{D63F45F6-1FC4-4599-9D3B-F299B374DBB8}">
  <we:reference id="wa104147646" version="1.0.0.1" store="it-IT" storeType="OMEX"/>
  <we:alternateReferences>
    <we:reference id="WA104147646" version="1.0.0.1" store="WA104147646" storeType="OMEX"/>
  </we:alternateReferences>
  <we:properties/>
  <we:bindings/>
  <we:snapshot xmlns:r="http://schemas.openxmlformats.org/officeDocument/2006/relationships"/>
</we:webextension>
</file>

<file path=ppt/webextensions/webextension3.xml><?xml version="1.0" encoding="utf-8"?>
<we:webextension xmlns:we="http://schemas.microsoft.com/office/webextensions/webextension/2010/11" id="{0F441BA5-D02F-44F8-96A1-BF95CDE881C8}">
  <we:reference id="wa104380745" version="1.1.0.0" store="it-IT" storeType="OMEX"/>
  <we:alternateReferences>
    <we:reference id="wa104380745" version="1.1.0.0" store="WA104380745" storeType="OMEX"/>
  </we:alternateReferences>
  <we:properties/>
  <we:bindings/>
  <we:snapshot xmlns:r="http://schemas.openxmlformats.org/officeDocument/2006/relationships"/>
</we:webextension>
</file>

<file path=ppt/webextensions/webextension4.xml><?xml version="1.0" encoding="utf-8"?>
<we:webextension xmlns:we="http://schemas.microsoft.com/office/webextensions/webextension/2010/11" id="{4A3E45D5-FF51-4D22-8C6D-0E3ED202EE9A}">
  <we:reference id="wa104380169" version="1.1.0.0" store="it-IT" storeType="OMEX"/>
  <we:alternateReferences>
    <we:reference id="wa104380169" version="1.1.0.0" store="WA104380169"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11280</TotalTime>
  <Words>1358</Words>
  <Application>Microsoft Office PowerPoint</Application>
  <PresentationFormat>Presentazione su schermo (4:3)</PresentationFormat>
  <Paragraphs>112</Paragraphs>
  <Slides>57</Slides>
  <Notes>0</Notes>
  <HiddenSlides>0</HiddenSlides>
  <MMClips>2</MMClips>
  <ScaleCrop>false</ScaleCrop>
  <HeadingPairs>
    <vt:vector size="6" baseType="variant">
      <vt:variant>
        <vt:lpstr>Caratteri utilizzati</vt:lpstr>
      </vt:variant>
      <vt:variant>
        <vt:i4>4</vt:i4>
      </vt:variant>
      <vt:variant>
        <vt:lpstr>Tema</vt:lpstr>
      </vt:variant>
      <vt:variant>
        <vt:i4>2</vt:i4>
      </vt:variant>
      <vt:variant>
        <vt:lpstr>Titoli diapositive</vt:lpstr>
      </vt:variant>
      <vt:variant>
        <vt:i4>57</vt:i4>
      </vt:variant>
    </vt:vector>
  </HeadingPairs>
  <TitlesOfParts>
    <vt:vector size="63" baseType="lpstr">
      <vt:lpstr>Arial</vt:lpstr>
      <vt:lpstr>Calibri</vt:lpstr>
      <vt:lpstr>Impact</vt:lpstr>
      <vt:lpstr>Tahoma</vt:lpstr>
      <vt:lpstr>PresenterMedia.com Animated Layout</vt:lpstr>
      <vt:lpstr>PresenterMedia.com Static Layout</vt:lpstr>
      <vt:lpstr>e</vt:lpstr>
      <vt:lpstr>Hokusai e Hiroshige</vt:lpstr>
      <vt:lpstr> Una delle prime opere di Hokusai, firmata col nome di Shunro. Ritrae l’attore kabuki: Iwai.</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 Una delle prime opere di Hiroshige, risalente al 1821</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L'arte di Hokusai e Hiroshige</dc:title>
  <dc:creator>GIOCHIECOLORI.IT</dc:creator>
  <cp:lastModifiedBy>fabio speciale</cp:lastModifiedBy>
  <cp:revision>279</cp:revision>
  <dcterms:created xsi:type="dcterms:W3CDTF">2010-08-04T16:12:43Z</dcterms:created>
  <dcterms:modified xsi:type="dcterms:W3CDTF">2018-01-17T09:54:35Z</dcterms:modified>
  <cp:category>arte, didattica</cp:category>
</cp:coreProperties>
</file>