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57" r:id="rId3"/>
    <p:sldId id="262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0" d="100"/>
          <a:sy n="60" d="100"/>
        </p:scale>
        <p:origin x="1224" y="4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970A2-B1BC-3958-5A39-26C124F3D1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albero di Natale, aria aperta, natura, cielo&#10;&#10;Il contenuto generato dall'IA potrebbe non essere corretto.">
            <a:extLst>
              <a:ext uri="{FF2B5EF4-FFF2-40B4-BE49-F238E27FC236}">
                <a16:creationId xmlns:a16="http://schemas.microsoft.com/office/drawing/2014/main" id="{6969B838-D511-8F96-23D9-4AB8196993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101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144DA4-AB02-6B91-C6FC-E8CF79632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>
                <a:solidFill>
                  <a:schemeClr val="bg1"/>
                </a:solidFill>
              </a:rPr>
              <a:t>IL CERVELLONE – REGOLE DEL GIOCO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771F68-F6F8-721F-0A77-6493F2F03E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>
                <a:solidFill>
                  <a:schemeClr val="bg1"/>
                </a:solidFill>
              </a:rPr>
              <a:t>Un </a:t>
            </a:r>
            <a:r>
              <a:rPr dirty="0" err="1">
                <a:solidFill>
                  <a:schemeClr val="bg1"/>
                </a:solidFill>
              </a:rPr>
              <a:t>gioco</a:t>
            </a:r>
            <a:r>
              <a:rPr dirty="0">
                <a:solidFill>
                  <a:schemeClr val="bg1"/>
                </a:solidFill>
              </a:rPr>
              <a:t> a </a:t>
            </a:r>
            <a:r>
              <a:rPr dirty="0" err="1">
                <a:solidFill>
                  <a:schemeClr val="bg1"/>
                </a:solidFill>
              </a:rPr>
              <a:t>squadre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lang="it-IT" dirty="0">
                <a:solidFill>
                  <a:schemeClr val="bg1"/>
                </a:solidFill>
              </a:rPr>
              <a:t>per tutta la classe.</a:t>
            </a:r>
            <a:endParaRPr dirty="0">
              <a:solidFill>
                <a:schemeClr val="bg1"/>
              </a:solidFill>
            </a:endParaRPr>
          </a:p>
          <a:p>
            <a:r>
              <a:rPr dirty="0" err="1">
                <a:solidFill>
                  <a:schemeClr val="bg1"/>
                </a:solidFill>
              </a:rPr>
              <a:t>Scegli</a:t>
            </a:r>
            <a:r>
              <a:rPr dirty="0">
                <a:solidFill>
                  <a:schemeClr val="bg1"/>
                </a:solidFill>
              </a:rPr>
              <a:t> le </a:t>
            </a:r>
            <a:r>
              <a:rPr dirty="0" err="1">
                <a:solidFill>
                  <a:schemeClr val="bg1"/>
                </a:solidFill>
              </a:rPr>
              <a:t>domande</a:t>
            </a:r>
            <a:r>
              <a:rPr dirty="0">
                <a:solidFill>
                  <a:schemeClr val="bg1"/>
                </a:solidFill>
              </a:rPr>
              <a:t>, </a:t>
            </a:r>
            <a:r>
              <a:rPr dirty="0" err="1">
                <a:solidFill>
                  <a:schemeClr val="bg1"/>
                </a:solidFill>
              </a:rPr>
              <a:t>guadagna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punti</a:t>
            </a:r>
            <a:r>
              <a:rPr dirty="0">
                <a:solidFill>
                  <a:schemeClr val="bg1"/>
                </a:solidFill>
              </a:rPr>
              <a:t>, </a:t>
            </a:r>
            <a:r>
              <a:rPr dirty="0" err="1">
                <a:solidFill>
                  <a:schemeClr val="bg1"/>
                </a:solidFill>
              </a:rPr>
              <a:t>vinci</a:t>
            </a:r>
            <a:r>
              <a:rPr dirty="0">
                <a:solidFill>
                  <a:schemeClr val="bg1"/>
                </a:solidFill>
              </a:rPr>
              <a:t> la </a:t>
            </a:r>
            <a:r>
              <a:rPr dirty="0" err="1">
                <a:solidFill>
                  <a:schemeClr val="bg1"/>
                </a:solidFill>
              </a:rPr>
              <a:t>sfida</a:t>
            </a:r>
            <a:r>
              <a:rPr dirty="0">
                <a:solidFill>
                  <a:schemeClr val="bg1"/>
                </a:solidFill>
              </a:rPr>
              <a:t>!</a:t>
            </a:r>
          </a:p>
        </p:txBody>
      </p:sp>
      <p:pic>
        <p:nvPicPr>
          <p:cNvPr id="4" name="Immagine 3" descr="Immagine che contiene testo, natale, cartone animato, Cartoni animati&#10;&#10;Il contenuto generato dall'IA potrebbe non essere corretto.">
            <a:extLst>
              <a:ext uri="{FF2B5EF4-FFF2-40B4-BE49-F238E27FC236}">
                <a16:creationId xmlns:a16="http://schemas.microsoft.com/office/drawing/2014/main" id="{BC0E72EE-4F7C-1F00-91D3-BDFE859795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756" y="3285874"/>
            <a:ext cx="6146662" cy="3463270"/>
          </a:xfrm>
          <a:prstGeom prst="rect">
            <a:avLst/>
          </a:prstGeom>
          <a:solidFill>
            <a:srgbClr val="FF0000"/>
          </a:solidFill>
        </p:spPr>
      </p:pic>
      <p:pic>
        <p:nvPicPr>
          <p:cNvPr id="6" name="Immagine 5" descr="Immagine che contiene cartone animato, testo, cartello&#10;&#10;Il contenuto generato dall'IA potrebbe non essere corretto.">
            <a:extLst>
              <a:ext uri="{FF2B5EF4-FFF2-40B4-BE49-F238E27FC236}">
                <a16:creationId xmlns:a16="http://schemas.microsoft.com/office/drawing/2014/main" id="{54D7687B-310A-DABE-B742-438FF7A587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5312" y="4936905"/>
            <a:ext cx="1866667" cy="1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500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albero di Natale, aria aperta, natura, cielo&#10;&#10;Il contenuto generato dall'IA potrebbe non essere corretto.">
            <a:extLst>
              <a:ext uri="{FF2B5EF4-FFF2-40B4-BE49-F238E27FC236}">
                <a16:creationId xmlns:a16="http://schemas.microsoft.com/office/drawing/2014/main" id="{D82C46C3-26F1-8340-B0DC-0F09EFC86E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101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chemeClr val="bg1"/>
                </a:solidFill>
              </a:rPr>
              <a:t>COME SI GIOCA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dirty="0">
                <a:solidFill>
                  <a:schemeClr val="bg1"/>
                </a:solidFill>
              </a:rPr>
              <a:t>• La </a:t>
            </a:r>
            <a:r>
              <a:rPr dirty="0" err="1">
                <a:solidFill>
                  <a:schemeClr val="bg1"/>
                </a:solidFill>
              </a:rPr>
              <a:t>classe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viene</a:t>
            </a:r>
            <a:r>
              <a:rPr dirty="0">
                <a:solidFill>
                  <a:schemeClr val="bg1"/>
                </a:solidFill>
              </a:rPr>
              <a:t> divisa in </a:t>
            </a:r>
            <a:r>
              <a:rPr dirty="0" err="1">
                <a:solidFill>
                  <a:schemeClr val="bg1"/>
                </a:solidFill>
              </a:rPr>
              <a:t>squadre</a:t>
            </a:r>
            <a:r>
              <a:rPr dirty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r>
              <a:rPr dirty="0">
                <a:solidFill>
                  <a:schemeClr val="bg1"/>
                </a:solidFill>
              </a:rPr>
              <a:t>• Ogni </a:t>
            </a:r>
            <a:r>
              <a:rPr dirty="0" err="1">
                <a:solidFill>
                  <a:schemeClr val="bg1"/>
                </a:solidFill>
              </a:rPr>
              <a:t>squadra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sceglie</a:t>
            </a:r>
            <a:r>
              <a:rPr dirty="0">
                <a:solidFill>
                  <a:schemeClr val="bg1"/>
                </a:solidFill>
              </a:rPr>
              <a:t> un </a:t>
            </a:r>
            <a:r>
              <a:rPr dirty="0" err="1">
                <a:solidFill>
                  <a:schemeClr val="bg1"/>
                </a:solidFill>
              </a:rPr>
              <a:t>nome</a:t>
            </a:r>
            <a:r>
              <a:rPr dirty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r>
              <a:rPr dirty="0">
                <a:solidFill>
                  <a:schemeClr val="bg1"/>
                </a:solidFill>
              </a:rPr>
              <a:t>• A </a:t>
            </a:r>
            <a:r>
              <a:rPr dirty="0" err="1">
                <a:solidFill>
                  <a:schemeClr val="bg1"/>
                </a:solidFill>
              </a:rPr>
              <a:t>turno</a:t>
            </a:r>
            <a:r>
              <a:rPr dirty="0">
                <a:solidFill>
                  <a:schemeClr val="bg1"/>
                </a:solidFill>
              </a:rPr>
              <a:t>, un </a:t>
            </a:r>
            <a:r>
              <a:rPr dirty="0" err="1">
                <a:solidFill>
                  <a:schemeClr val="bg1"/>
                </a:solidFill>
              </a:rPr>
              <a:t>giocatore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sceglie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una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domanda</a:t>
            </a:r>
            <a:r>
              <a:rPr dirty="0">
                <a:solidFill>
                  <a:schemeClr val="bg1"/>
                </a:solidFill>
              </a:rPr>
              <a:t> dal </a:t>
            </a:r>
            <a:r>
              <a:rPr dirty="0" err="1">
                <a:solidFill>
                  <a:schemeClr val="bg1"/>
                </a:solidFill>
              </a:rPr>
              <a:t>tabellone</a:t>
            </a:r>
            <a:r>
              <a:rPr dirty="0">
                <a:solidFill>
                  <a:schemeClr val="bg1"/>
                </a:solidFill>
              </a:rPr>
              <a:t>.</a:t>
            </a:r>
            <a:endParaRPr lang="it-IT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it-IT" dirty="0">
                <a:solidFill>
                  <a:schemeClr val="bg1"/>
                </a:solidFill>
              </a:rPr>
              <a:t>Clicca prima sul simbolo dei punti, poi del punto di domanda. In questo caso si sa che quella domanda è già stata selezionata.</a:t>
            </a:r>
            <a:endParaRPr dirty="0">
              <a:solidFill>
                <a:schemeClr val="bg1"/>
              </a:solidFill>
            </a:endParaRPr>
          </a:p>
        </p:txBody>
      </p:sp>
      <p:pic>
        <p:nvPicPr>
          <p:cNvPr id="6" name="Immagine 5" descr="Immagine che contiene cartone animato, testo, cartello&#10;&#10;Il contenuto generato dall'IA potrebbe non essere corretto.">
            <a:extLst>
              <a:ext uri="{FF2B5EF4-FFF2-40B4-BE49-F238E27FC236}">
                <a16:creationId xmlns:a16="http://schemas.microsoft.com/office/drawing/2014/main" id="{696D4BEA-6A0C-819A-4813-1045531EC6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4166" y="4857866"/>
            <a:ext cx="1866667" cy="18666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B511A-948E-8AC0-6D05-8266F638A3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 descr="Immagine che contiene albero di Natale, aria aperta, natura, cielo&#10;&#10;Il contenuto generato dall'IA potrebbe non essere corretto.">
            <a:extLst>
              <a:ext uri="{FF2B5EF4-FFF2-40B4-BE49-F238E27FC236}">
                <a16:creationId xmlns:a16="http://schemas.microsoft.com/office/drawing/2014/main" id="{96EA42E7-2A90-E87C-8525-056CF0147F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101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5BD9F4-A342-5DE7-097D-A8844276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chemeClr val="bg1"/>
                </a:solidFill>
              </a:rPr>
              <a:t>COME SI GIOCA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ECF05FDD-4425-6759-94D4-CAFD5D1634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38970"/>
            <a:ext cx="9144000" cy="486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522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albero di Natale, aria aperta, natura, cielo&#10;&#10;Il contenuto generato dall'IA potrebbe non essere corretto.">
            <a:extLst>
              <a:ext uri="{FF2B5EF4-FFF2-40B4-BE49-F238E27FC236}">
                <a16:creationId xmlns:a16="http://schemas.microsoft.com/office/drawing/2014/main" id="{13B6AE36-0286-BA2E-E742-246021EADD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101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chemeClr val="bg1"/>
                </a:solidFill>
              </a:rPr>
              <a:t>COME FUNZIONANO LE DOMANDE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>
                <a:solidFill>
                  <a:schemeClr val="bg1"/>
                </a:solidFill>
              </a:rPr>
              <a:t>• Ogni </a:t>
            </a:r>
            <a:r>
              <a:rPr dirty="0" err="1">
                <a:solidFill>
                  <a:schemeClr val="bg1"/>
                </a:solidFill>
              </a:rPr>
              <a:t>domanda</a:t>
            </a:r>
            <a:r>
              <a:rPr dirty="0">
                <a:solidFill>
                  <a:schemeClr val="bg1"/>
                </a:solidFill>
              </a:rPr>
              <a:t> ha un </a:t>
            </a:r>
            <a:r>
              <a:rPr dirty="0" err="1">
                <a:solidFill>
                  <a:schemeClr val="bg1"/>
                </a:solidFill>
              </a:rPr>
              <a:t>punteggio</a:t>
            </a:r>
            <a:r>
              <a:rPr dirty="0">
                <a:solidFill>
                  <a:schemeClr val="bg1"/>
                </a:solidFill>
              </a:rPr>
              <a:t> (1, 2, 3, 5, 10)</a:t>
            </a:r>
            <a:r>
              <a:rPr lang="it-IT" dirty="0">
                <a:solidFill>
                  <a:schemeClr val="bg1"/>
                </a:solidFill>
              </a:rPr>
              <a:t>.</a:t>
            </a:r>
            <a:endParaRPr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dirty="0">
                <a:solidFill>
                  <a:schemeClr val="bg1"/>
                </a:solidFill>
              </a:rPr>
              <a:t>• Si </a:t>
            </a:r>
            <a:r>
              <a:rPr dirty="0" err="1">
                <a:solidFill>
                  <a:schemeClr val="bg1"/>
                </a:solidFill>
              </a:rPr>
              <a:t>può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rispondere</a:t>
            </a:r>
            <a:r>
              <a:rPr dirty="0">
                <a:solidFill>
                  <a:schemeClr val="bg1"/>
                </a:solidFill>
              </a:rPr>
              <a:t> da soli o </a:t>
            </a:r>
            <a:r>
              <a:rPr dirty="0" err="1">
                <a:solidFill>
                  <a:schemeClr val="bg1"/>
                </a:solidFill>
              </a:rPr>
              <a:t>insieme</a:t>
            </a:r>
            <a:r>
              <a:rPr dirty="0">
                <a:solidFill>
                  <a:schemeClr val="bg1"/>
                </a:solidFill>
              </a:rPr>
              <a:t> alla </a:t>
            </a:r>
            <a:r>
              <a:rPr dirty="0" err="1">
                <a:solidFill>
                  <a:schemeClr val="bg1"/>
                </a:solidFill>
              </a:rPr>
              <a:t>squadra</a:t>
            </a:r>
            <a:r>
              <a:rPr lang="it-IT" dirty="0">
                <a:solidFill>
                  <a:schemeClr val="bg1"/>
                </a:solidFill>
              </a:rPr>
              <a:t> scegliendo un punteggio e una categoria preferita. Le domande sono a difficoltà crescente.</a:t>
            </a:r>
            <a:endParaRPr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dirty="0">
                <a:solidFill>
                  <a:schemeClr val="bg1"/>
                </a:solidFill>
              </a:rPr>
              <a:t>• </a:t>
            </a:r>
            <a:r>
              <a:rPr dirty="0" err="1">
                <a:solidFill>
                  <a:schemeClr val="bg1"/>
                </a:solidFill>
              </a:rPr>
              <a:t>Risposta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corretta</a:t>
            </a:r>
            <a:r>
              <a:rPr dirty="0">
                <a:solidFill>
                  <a:schemeClr val="bg1"/>
                </a:solidFill>
              </a:rPr>
              <a:t> = </a:t>
            </a:r>
            <a:r>
              <a:rPr dirty="0" err="1">
                <a:solidFill>
                  <a:schemeClr val="bg1"/>
                </a:solidFill>
              </a:rPr>
              <a:t>punti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guadagnati</a:t>
            </a:r>
            <a:r>
              <a:rPr dirty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albero di Natale, aria aperta, natura, cielo&#10;&#10;Il contenuto generato dall'IA potrebbe non essere corretto.">
            <a:extLst>
              <a:ext uri="{FF2B5EF4-FFF2-40B4-BE49-F238E27FC236}">
                <a16:creationId xmlns:a16="http://schemas.microsoft.com/office/drawing/2014/main" id="{6C2FDE6A-888B-1127-CEDF-0AF46B059D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101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chemeClr val="bg1"/>
                </a:solidFill>
              </a:rPr>
              <a:t>DOMANDE CON SFIDA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>
                <a:solidFill>
                  <a:schemeClr val="bg1"/>
                </a:solidFill>
              </a:rPr>
              <a:t>• </a:t>
            </a:r>
            <a:r>
              <a:rPr dirty="0" err="1">
                <a:solidFill>
                  <a:schemeClr val="bg1"/>
                </a:solidFill>
              </a:rPr>
              <a:t>Alcune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domande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prevedono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una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sfida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tra</a:t>
            </a:r>
            <a:r>
              <a:rPr dirty="0">
                <a:solidFill>
                  <a:schemeClr val="bg1"/>
                </a:solidFill>
              </a:rPr>
              <a:t> due </a:t>
            </a:r>
            <a:r>
              <a:rPr dirty="0" err="1">
                <a:solidFill>
                  <a:schemeClr val="bg1"/>
                </a:solidFill>
              </a:rPr>
              <a:t>squadre</a:t>
            </a:r>
            <a:r>
              <a:rPr dirty="0">
                <a:solidFill>
                  <a:schemeClr val="bg1"/>
                </a:solidFill>
              </a:rPr>
              <a:t>.</a:t>
            </a:r>
            <a:r>
              <a:rPr lang="it-IT" dirty="0">
                <a:solidFill>
                  <a:schemeClr val="bg1"/>
                </a:solidFill>
              </a:rPr>
              <a:t>  Chi sta giocando scegli la squadra da sfidare.</a:t>
            </a:r>
            <a:endParaRPr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dirty="0">
                <a:solidFill>
                  <a:schemeClr val="bg1"/>
                </a:solidFill>
              </a:rPr>
              <a:t>• </a:t>
            </a:r>
            <a:r>
              <a:rPr dirty="0" err="1">
                <a:solidFill>
                  <a:schemeClr val="bg1"/>
                </a:solidFill>
              </a:rPr>
              <a:t>Entrambe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rispondono</a:t>
            </a:r>
            <a:r>
              <a:rPr dirty="0">
                <a:solidFill>
                  <a:schemeClr val="bg1"/>
                </a:solidFill>
              </a:rPr>
              <a:t> alla </a:t>
            </a:r>
            <a:r>
              <a:rPr dirty="0" err="1">
                <a:solidFill>
                  <a:schemeClr val="bg1"/>
                </a:solidFill>
              </a:rPr>
              <a:t>stessa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domanda</a:t>
            </a:r>
            <a:r>
              <a:rPr dirty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r>
              <a:rPr dirty="0">
                <a:solidFill>
                  <a:schemeClr val="bg1"/>
                </a:solidFill>
              </a:rPr>
              <a:t>• Chi </a:t>
            </a:r>
            <a:r>
              <a:rPr dirty="0" err="1">
                <a:solidFill>
                  <a:schemeClr val="bg1"/>
                </a:solidFill>
              </a:rPr>
              <a:t>risponde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meglio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ottiene</a:t>
            </a:r>
            <a:r>
              <a:rPr dirty="0">
                <a:solidFill>
                  <a:schemeClr val="bg1"/>
                </a:solidFill>
              </a:rPr>
              <a:t> il doppio </a:t>
            </a:r>
            <a:r>
              <a:rPr dirty="0" err="1">
                <a:solidFill>
                  <a:schemeClr val="bg1"/>
                </a:solidFill>
              </a:rPr>
              <a:t>dei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punti</a:t>
            </a:r>
            <a:r>
              <a:rPr dirty="0">
                <a:solidFill>
                  <a:schemeClr val="bg1"/>
                </a:solidFill>
              </a:rPr>
              <a:t>!</a:t>
            </a:r>
          </a:p>
        </p:txBody>
      </p:sp>
      <p:pic>
        <p:nvPicPr>
          <p:cNvPr id="5" name="Immagine 4" descr="Immagine che contiene cartone animato, testo, cartello&#10;&#10;Il contenuto generato dall'IA potrebbe non essere corretto.">
            <a:extLst>
              <a:ext uri="{FF2B5EF4-FFF2-40B4-BE49-F238E27FC236}">
                <a16:creationId xmlns:a16="http://schemas.microsoft.com/office/drawing/2014/main" id="{64D76048-5DB8-A134-680D-73AFCFF468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173" y="4625414"/>
            <a:ext cx="1866667" cy="186666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albero di Natale, aria aperta, natura, cielo&#10;&#10;Il contenuto generato dall'IA potrebbe non essere corretto.">
            <a:extLst>
              <a:ext uri="{FF2B5EF4-FFF2-40B4-BE49-F238E27FC236}">
                <a16:creationId xmlns:a16="http://schemas.microsoft.com/office/drawing/2014/main" id="{37C81F58-F7E3-E2B2-641F-3B250BA53A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101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chemeClr val="bg1"/>
                </a:solidFill>
              </a:rPr>
              <a:t>COME SI VINCE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>
                <a:solidFill>
                  <a:schemeClr val="bg1"/>
                </a:solidFill>
              </a:rPr>
              <a:t>• Si </a:t>
            </a:r>
            <a:r>
              <a:rPr dirty="0" err="1">
                <a:solidFill>
                  <a:schemeClr val="bg1"/>
                </a:solidFill>
              </a:rPr>
              <a:t>sommano</a:t>
            </a:r>
            <a:r>
              <a:rPr dirty="0">
                <a:solidFill>
                  <a:schemeClr val="bg1"/>
                </a:solidFill>
              </a:rPr>
              <a:t> tutti </a:t>
            </a:r>
            <a:r>
              <a:rPr dirty="0" err="1">
                <a:solidFill>
                  <a:schemeClr val="bg1"/>
                </a:solidFill>
              </a:rPr>
              <a:t>i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punti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conquistati</a:t>
            </a:r>
            <a:r>
              <a:rPr dirty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r>
              <a:rPr dirty="0">
                <a:solidFill>
                  <a:schemeClr val="bg1"/>
                </a:solidFill>
              </a:rPr>
              <a:t>• Vince la </a:t>
            </a:r>
            <a:r>
              <a:rPr dirty="0" err="1">
                <a:solidFill>
                  <a:schemeClr val="bg1"/>
                </a:solidFill>
              </a:rPr>
              <a:t>squadra</a:t>
            </a:r>
            <a:r>
              <a:rPr dirty="0">
                <a:solidFill>
                  <a:schemeClr val="bg1"/>
                </a:solidFill>
              </a:rPr>
              <a:t> con il </a:t>
            </a:r>
            <a:r>
              <a:rPr dirty="0" err="1">
                <a:solidFill>
                  <a:schemeClr val="bg1"/>
                </a:solidFill>
              </a:rPr>
              <a:t>punteggio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più</a:t>
            </a:r>
            <a:r>
              <a:rPr dirty="0">
                <a:solidFill>
                  <a:schemeClr val="bg1"/>
                </a:solidFill>
              </a:rPr>
              <a:t> alto.</a:t>
            </a:r>
          </a:p>
          <a:p>
            <a:pPr marL="0" indent="0">
              <a:buNone/>
            </a:pPr>
            <a:r>
              <a:rPr dirty="0">
                <a:solidFill>
                  <a:schemeClr val="bg1"/>
                </a:solidFill>
              </a:rPr>
              <a:t>Buon divertimento!</a:t>
            </a:r>
          </a:p>
        </p:txBody>
      </p:sp>
      <p:pic>
        <p:nvPicPr>
          <p:cNvPr id="5" name="Immagine 4" descr="Immagine che contiene cartone animato, testo, cartello&#10;&#10;Il contenuto generato dall'IA potrebbe non essere corretto.">
            <a:extLst>
              <a:ext uri="{FF2B5EF4-FFF2-40B4-BE49-F238E27FC236}">
                <a16:creationId xmlns:a16="http://schemas.microsoft.com/office/drawing/2014/main" id="{9AB832D8-AA25-378A-45E5-03C301EF0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4166" y="4857866"/>
            <a:ext cx="1866667" cy="186666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202</Words>
  <Application>Microsoft Office PowerPoint</Application>
  <PresentationFormat>Presentazione su schermo (4:3)</PresentationFormat>
  <Paragraphs>21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IL CERVELLONE – REGOLE DEL GIOCO</vt:lpstr>
      <vt:lpstr>COME SI GIOCA</vt:lpstr>
      <vt:lpstr>COME SI GIOCA</vt:lpstr>
      <vt:lpstr>COME FUNZIONANO LE DOMANDE</vt:lpstr>
      <vt:lpstr>DOMANDE CON SFIDA</vt:lpstr>
      <vt:lpstr>COME SI VINCE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fabio speciale</cp:lastModifiedBy>
  <cp:revision>3</cp:revision>
  <dcterms:created xsi:type="dcterms:W3CDTF">2013-01-27T09:14:16Z</dcterms:created>
  <dcterms:modified xsi:type="dcterms:W3CDTF">2025-11-23T16:27:46Z</dcterms:modified>
  <cp:category/>
</cp:coreProperties>
</file>