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2"/>
  </p:notesMasterIdLst>
  <p:sldIdLst>
    <p:sldId id="259" r:id="rId2"/>
    <p:sldId id="277" r:id="rId3"/>
    <p:sldId id="290" r:id="rId4"/>
    <p:sldId id="291" r:id="rId5"/>
    <p:sldId id="292" r:id="rId6"/>
    <p:sldId id="293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4" r:id="rId22"/>
    <p:sldId id="313" r:id="rId23"/>
    <p:sldId id="315" r:id="rId24"/>
    <p:sldId id="316" r:id="rId25"/>
    <p:sldId id="318" r:id="rId26"/>
    <p:sldId id="317" r:id="rId27"/>
    <p:sldId id="319" r:id="rId28"/>
    <p:sldId id="320" r:id="rId29"/>
    <p:sldId id="321" r:id="rId30"/>
    <p:sldId id="322" r:id="rId31"/>
  </p:sldIdLst>
  <p:sldSz cx="9144000" cy="6858000" type="screen4x3"/>
  <p:notesSz cx="6858000" cy="9144000"/>
  <p:embeddedFontLst>
    <p:embeddedFont>
      <p:font typeface="Boulder" panose="020B0604020202020204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Franklin Gothic Demi Cond" panose="020B0706030402020204" pitchFamily="34" charset="0"/>
      <p:regular r:id="rId38"/>
    </p:embeddedFont>
    <p:embeddedFont>
      <p:font typeface="Impact" panose="020B0806030902050204" pitchFamily="34" charset="0"/>
      <p:regular r:id="rId39"/>
    </p:embeddedFont>
    <p:embeddedFont>
      <p:font typeface="Tahoma" panose="020B0604030504040204" pitchFamily="34" charset="0"/>
      <p:regular r:id="rId40"/>
      <p:bold r:id="rId41"/>
    </p:embeddedFont>
    <p:embeddedFont>
      <p:font typeface="Verdana" panose="020B0604030504040204" pitchFamily="34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823B"/>
    <a:srgbClr val="255997"/>
    <a:srgbClr val="48540C"/>
    <a:srgbClr val="CCFF33"/>
    <a:srgbClr val="B7DFE9"/>
    <a:srgbClr val="201888"/>
    <a:srgbClr val="BCB800"/>
    <a:srgbClr val="FFA3AA"/>
    <a:srgbClr val="3125D1"/>
    <a:srgbClr val="FFEB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34" autoAdjust="0"/>
    <p:restoredTop sz="90045" autoAdjust="0"/>
  </p:normalViewPr>
  <p:slideViewPr>
    <p:cSldViewPr>
      <p:cViewPr varScale="1">
        <p:scale>
          <a:sx n="65" d="100"/>
          <a:sy n="65" d="100"/>
        </p:scale>
        <p:origin x="181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D38D2-B45F-4A81-A105-A830E35E2A8B}" type="datetimeFigureOut">
              <a:rPr lang="it-IT" smtClean="0"/>
              <a:t>16/09/2018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9BA09-70B4-4EC9-9032-5DE0335392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5079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9BA09-70B4-4EC9-9032-5DE03353929E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47616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9BA09-70B4-4EC9-9032-5DE03353929E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04154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9BA09-70B4-4EC9-9032-5DE03353929E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93655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9BA09-70B4-4EC9-9032-5DE03353929E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10705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9BA09-70B4-4EC9-9032-5DE03353929E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82842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9BA09-70B4-4EC9-9032-5DE03353929E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79245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9BA09-70B4-4EC9-9032-5DE03353929E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99163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9BA09-70B4-4EC9-9032-5DE03353929E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67811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9BA09-70B4-4EC9-9032-5DE03353929E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0168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9BA09-70B4-4EC9-9032-5DE03353929E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14219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9BA09-70B4-4EC9-9032-5DE03353929E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3313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9BA09-70B4-4EC9-9032-5DE03353929E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6713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9BA09-70B4-4EC9-9032-5DE03353929E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40612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9BA09-70B4-4EC9-9032-5DE03353929E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338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9BA09-70B4-4EC9-9032-5DE03353929E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50421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9BA09-70B4-4EC9-9032-5DE03353929E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41039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9BA09-70B4-4EC9-9032-5DE03353929E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9779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E5303-C2EB-42DC-A6E9-700862D71BB8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FED6-5643-491D-A880-49ECC1D2F6F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610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E5303-C2EB-42DC-A6E9-700862D71BB8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FED6-5643-491D-A880-49ECC1D2F6F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725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E5303-C2EB-42DC-A6E9-700862D71BB8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FED6-5643-491D-A880-49ECC1D2F6F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5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E5303-C2EB-42DC-A6E9-700862D71BB8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FED6-5643-491D-A880-49ECC1D2F6F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236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E5303-C2EB-42DC-A6E9-700862D71BB8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FED6-5643-491D-A880-49ECC1D2F6F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109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E5303-C2EB-42DC-A6E9-700862D71BB8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FED6-5643-491D-A880-49ECC1D2F6F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513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E5303-C2EB-42DC-A6E9-700862D71BB8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FED6-5643-491D-A880-49ECC1D2F6F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594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E5303-C2EB-42DC-A6E9-700862D71BB8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9FED6-5643-491D-A880-49ECC1D2F6F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775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685783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8" indent="-257168" algn="l" defTabSz="68578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9" indent="-214308" algn="l" defTabSz="685783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audio" Target="../media/audio5.wav"/><Relationship Id="rId7" Type="http://schemas.openxmlformats.org/officeDocument/2006/relationships/image" Target="../media/image7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4.jp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image" Target="../media/image14.jpg"/><Relationship Id="rId7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audio" Target="../media/audio6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image" Target="../media/image14.jpg"/><Relationship Id="rId7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audio" Target="../media/audio7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image" Target="../media/image14.jpg"/><Relationship Id="rId7" Type="http://schemas.openxmlformats.org/officeDocument/2006/relationships/image" Target="../media/image7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audio" Target="../media/audio8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1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9.wav"/><Relationship Id="rId5" Type="http://schemas.openxmlformats.org/officeDocument/2006/relationships/audio" Target="../media/audio7.wav"/><Relationship Id="rId10" Type="http://schemas.openxmlformats.org/officeDocument/2006/relationships/image" Target="../media/image3.jpg"/><Relationship Id="rId4" Type="http://schemas.openxmlformats.org/officeDocument/2006/relationships/image" Target="../media/image14.jpg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0.wav"/><Relationship Id="rId5" Type="http://schemas.openxmlformats.org/officeDocument/2006/relationships/audio" Target="../media/audio7.wav"/><Relationship Id="rId10" Type="http://schemas.openxmlformats.org/officeDocument/2006/relationships/image" Target="../media/image3.jpg"/><Relationship Id="rId4" Type="http://schemas.openxmlformats.org/officeDocument/2006/relationships/image" Target="../media/image14.jpg"/><Relationship Id="rId9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3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1.wav"/><Relationship Id="rId5" Type="http://schemas.openxmlformats.org/officeDocument/2006/relationships/audio" Target="../media/audio7.wav"/><Relationship Id="rId10" Type="http://schemas.openxmlformats.org/officeDocument/2006/relationships/image" Target="../media/image3.jpg"/><Relationship Id="rId4" Type="http://schemas.openxmlformats.org/officeDocument/2006/relationships/image" Target="../media/image14.jpg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2.wav"/><Relationship Id="rId5" Type="http://schemas.openxmlformats.org/officeDocument/2006/relationships/audio" Target="../media/audio7.wav"/><Relationship Id="rId10" Type="http://schemas.openxmlformats.org/officeDocument/2006/relationships/image" Target="../media/image3.jpg"/><Relationship Id="rId4" Type="http://schemas.openxmlformats.org/officeDocument/2006/relationships/image" Target="../media/image14.jpg"/><Relationship Id="rId9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5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3.wav"/><Relationship Id="rId5" Type="http://schemas.openxmlformats.org/officeDocument/2006/relationships/audio" Target="../media/audio7.wav"/><Relationship Id="rId10" Type="http://schemas.openxmlformats.org/officeDocument/2006/relationships/image" Target="../media/image3.jpg"/><Relationship Id="rId4" Type="http://schemas.openxmlformats.org/officeDocument/2006/relationships/image" Target="../media/image14.jpg"/><Relationship Id="rId9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6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4.wav"/><Relationship Id="rId5" Type="http://schemas.openxmlformats.org/officeDocument/2006/relationships/audio" Target="../media/audio7.wav"/><Relationship Id="rId10" Type="http://schemas.openxmlformats.org/officeDocument/2006/relationships/image" Target="../media/image3.jpg"/><Relationship Id="rId4" Type="http://schemas.openxmlformats.org/officeDocument/2006/relationships/image" Target="../media/image14.jp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7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5.wav"/><Relationship Id="rId5" Type="http://schemas.openxmlformats.org/officeDocument/2006/relationships/audio" Target="../media/audio7.wav"/><Relationship Id="rId10" Type="http://schemas.openxmlformats.org/officeDocument/2006/relationships/image" Target="../media/image3.jpg"/><Relationship Id="rId4" Type="http://schemas.openxmlformats.org/officeDocument/2006/relationships/image" Target="../media/image14.jpg"/><Relationship Id="rId9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8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6.wav"/><Relationship Id="rId5" Type="http://schemas.openxmlformats.org/officeDocument/2006/relationships/audio" Target="../media/audio7.wav"/><Relationship Id="rId10" Type="http://schemas.openxmlformats.org/officeDocument/2006/relationships/image" Target="../media/image3.jpg"/><Relationship Id="rId4" Type="http://schemas.openxmlformats.org/officeDocument/2006/relationships/image" Target="../media/image14.jpg"/><Relationship Id="rId9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9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7.wav"/><Relationship Id="rId5" Type="http://schemas.openxmlformats.org/officeDocument/2006/relationships/audio" Target="../media/audio7.wav"/><Relationship Id="rId10" Type="http://schemas.openxmlformats.org/officeDocument/2006/relationships/image" Target="../media/image3.jpg"/><Relationship Id="rId4" Type="http://schemas.openxmlformats.org/officeDocument/2006/relationships/image" Target="../media/image14.jpg"/><Relationship Id="rId9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8.wav"/><Relationship Id="rId5" Type="http://schemas.openxmlformats.org/officeDocument/2006/relationships/audio" Target="../media/audio7.wav"/><Relationship Id="rId10" Type="http://schemas.openxmlformats.org/officeDocument/2006/relationships/image" Target="../media/image3.jpg"/><Relationship Id="rId4" Type="http://schemas.openxmlformats.org/officeDocument/2006/relationships/image" Target="../media/image14.jpg"/><Relationship Id="rId9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9.wav"/><Relationship Id="rId5" Type="http://schemas.openxmlformats.org/officeDocument/2006/relationships/audio" Target="../media/audio7.wav"/><Relationship Id="rId10" Type="http://schemas.openxmlformats.org/officeDocument/2006/relationships/image" Target="../media/image3.jpg"/><Relationship Id="rId4" Type="http://schemas.openxmlformats.org/officeDocument/2006/relationships/image" Target="../media/image14.jpg"/><Relationship Id="rId9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0.wav"/><Relationship Id="rId5" Type="http://schemas.openxmlformats.org/officeDocument/2006/relationships/audio" Target="../media/audio7.wav"/><Relationship Id="rId10" Type="http://schemas.openxmlformats.org/officeDocument/2006/relationships/image" Target="../media/image3.jpg"/><Relationship Id="rId4" Type="http://schemas.openxmlformats.org/officeDocument/2006/relationships/image" Target="../media/image14.jpg"/><Relationship Id="rId9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1.wav"/><Relationship Id="rId5" Type="http://schemas.openxmlformats.org/officeDocument/2006/relationships/audio" Target="../media/audio7.wav"/><Relationship Id="rId10" Type="http://schemas.openxmlformats.org/officeDocument/2006/relationships/image" Target="../media/image3.jpg"/><Relationship Id="rId4" Type="http://schemas.openxmlformats.org/officeDocument/2006/relationships/image" Target="../media/image14.jpg"/><Relationship Id="rId9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2.wav"/><Relationship Id="rId5" Type="http://schemas.openxmlformats.org/officeDocument/2006/relationships/audio" Target="../media/audio7.wav"/><Relationship Id="rId10" Type="http://schemas.openxmlformats.org/officeDocument/2006/relationships/image" Target="../media/image3.jpg"/><Relationship Id="rId4" Type="http://schemas.openxmlformats.org/officeDocument/2006/relationships/image" Target="../media/image14.jpg"/><Relationship Id="rId9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3.wav"/><Relationship Id="rId5" Type="http://schemas.openxmlformats.org/officeDocument/2006/relationships/audio" Target="../media/audio7.wav"/><Relationship Id="rId10" Type="http://schemas.openxmlformats.org/officeDocument/2006/relationships/image" Target="../media/image3.jpg"/><Relationship Id="rId4" Type="http://schemas.openxmlformats.org/officeDocument/2006/relationships/image" Target="../media/image14.jpg"/><Relationship Id="rId9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4.wav"/><Relationship Id="rId5" Type="http://schemas.openxmlformats.org/officeDocument/2006/relationships/audio" Target="../media/audio7.wav"/><Relationship Id="rId10" Type="http://schemas.openxmlformats.org/officeDocument/2006/relationships/image" Target="../media/image3.jpg"/><Relationship Id="rId4" Type="http://schemas.openxmlformats.org/officeDocument/2006/relationships/image" Target="../media/image14.jp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7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5.wav"/><Relationship Id="rId5" Type="http://schemas.openxmlformats.org/officeDocument/2006/relationships/audio" Target="../media/audio7.wav"/><Relationship Id="rId10" Type="http://schemas.openxmlformats.org/officeDocument/2006/relationships/image" Target="../media/image3.jpg"/><Relationship Id="rId4" Type="http://schemas.openxmlformats.org/officeDocument/2006/relationships/image" Target="../media/image14.jp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image" Target="../media/image14.jpg"/><Relationship Id="rId7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3.wav"/><Relationship Id="rId7" Type="http://schemas.openxmlformats.org/officeDocument/2006/relationships/image" Target="../media/image3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4.jp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audio" Target="../media/audio4.wav"/><Relationship Id="rId7" Type="http://schemas.openxmlformats.org/officeDocument/2006/relationships/image" Target="../media/image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4.jp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Rectangle 226">
            <a:extLst>
              <a:ext uri="{FF2B5EF4-FFF2-40B4-BE49-F238E27FC236}">
                <a16:creationId xmlns:a16="http://schemas.microsoft.com/office/drawing/2014/main" id="{6231A13C-50C4-44EA-8A84-2C4A28FBD5BF}"/>
              </a:ext>
            </a:extLst>
          </p:cNvPr>
          <p:cNvSpPr/>
          <p:nvPr/>
        </p:nvSpPr>
        <p:spPr bwMode="auto">
          <a:xfrm>
            <a:off x="-36321" y="-3371"/>
            <a:ext cx="7046613" cy="2757615"/>
          </a:xfrm>
          <a:custGeom>
            <a:avLst/>
            <a:gdLst>
              <a:gd name="connsiteX0" fmla="*/ 0 w 9149551"/>
              <a:gd name="connsiteY0" fmla="*/ 0 h 3113795"/>
              <a:gd name="connsiteX1" fmla="*/ 9149551 w 9149551"/>
              <a:gd name="connsiteY1" fmla="*/ 0 h 3113795"/>
              <a:gd name="connsiteX2" fmla="*/ 9149551 w 9149551"/>
              <a:gd name="connsiteY2" fmla="*/ 3113795 h 3113795"/>
              <a:gd name="connsiteX3" fmla="*/ 0 w 9149551"/>
              <a:gd name="connsiteY3" fmla="*/ 3113795 h 3113795"/>
              <a:gd name="connsiteX4" fmla="*/ 0 w 9149551"/>
              <a:gd name="connsiteY4" fmla="*/ 0 h 3113795"/>
              <a:gd name="connsiteX0" fmla="*/ 0 w 9149551"/>
              <a:gd name="connsiteY0" fmla="*/ 0 h 3113795"/>
              <a:gd name="connsiteX1" fmla="*/ 4070656 w 9149551"/>
              <a:gd name="connsiteY1" fmla="*/ 49695 h 3113795"/>
              <a:gd name="connsiteX2" fmla="*/ 9149551 w 9149551"/>
              <a:gd name="connsiteY2" fmla="*/ 3113795 h 3113795"/>
              <a:gd name="connsiteX3" fmla="*/ 0 w 9149551"/>
              <a:gd name="connsiteY3" fmla="*/ 3113795 h 3113795"/>
              <a:gd name="connsiteX4" fmla="*/ 0 w 9149551"/>
              <a:gd name="connsiteY4" fmla="*/ 0 h 3113795"/>
              <a:gd name="connsiteX0" fmla="*/ 0 w 9149551"/>
              <a:gd name="connsiteY0" fmla="*/ 19879 h 3133674"/>
              <a:gd name="connsiteX1" fmla="*/ 2540030 w 9149551"/>
              <a:gd name="connsiteY1" fmla="*/ 0 h 3133674"/>
              <a:gd name="connsiteX2" fmla="*/ 9149551 w 9149551"/>
              <a:gd name="connsiteY2" fmla="*/ 3133674 h 3133674"/>
              <a:gd name="connsiteX3" fmla="*/ 0 w 9149551"/>
              <a:gd name="connsiteY3" fmla="*/ 3133674 h 3133674"/>
              <a:gd name="connsiteX4" fmla="*/ 0 w 9149551"/>
              <a:gd name="connsiteY4" fmla="*/ 19879 h 3133674"/>
              <a:gd name="connsiteX0" fmla="*/ 0 w 9149551"/>
              <a:gd name="connsiteY0" fmla="*/ 19879 h 3133674"/>
              <a:gd name="connsiteX1" fmla="*/ 2540030 w 9149551"/>
              <a:gd name="connsiteY1" fmla="*/ 0 h 3133674"/>
              <a:gd name="connsiteX2" fmla="*/ 9149551 w 9149551"/>
              <a:gd name="connsiteY2" fmla="*/ 3133674 h 3133674"/>
              <a:gd name="connsiteX3" fmla="*/ 5615609 w 9149551"/>
              <a:gd name="connsiteY3" fmla="*/ 3133674 h 3133674"/>
              <a:gd name="connsiteX4" fmla="*/ 0 w 9149551"/>
              <a:gd name="connsiteY4" fmla="*/ 19879 h 3133674"/>
              <a:gd name="connsiteX0" fmla="*/ 42721 w 9192272"/>
              <a:gd name="connsiteY0" fmla="*/ 19879 h 3133674"/>
              <a:gd name="connsiteX1" fmla="*/ 2582751 w 9192272"/>
              <a:gd name="connsiteY1" fmla="*/ 0 h 3133674"/>
              <a:gd name="connsiteX2" fmla="*/ 9192272 w 9192272"/>
              <a:gd name="connsiteY2" fmla="*/ 3133674 h 3133674"/>
              <a:gd name="connsiteX3" fmla="*/ 5658330 w 9192272"/>
              <a:gd name="connsiteY3" fmla="*/ 3133674 h 3133674"/>
              <a:gd name="connsiteX4" fmla="*/ 0 w 9192272"/>
              <a:gd name="connsiteY4" fmla="*/ 397617 h 3133674"/>
              <a:gd name="connsiteX5" fmla="*/ 42721 w 9192272"/>
              <a:gd name="connsiteY5" fmla="*/ 19879 h 3133674"/>
              <a:gd name="connsiteX0" fmla="*/ 42721 w 9192272"/>
              <a:gd name="connsiteY0" fmla="*/ 19879 h 3133674"/>
              <a:gd name="connsiteX1" fmla="*/ 2582751 w 9192272"/>
              <a:gd name="connsiteY1" fmla="*/ 0 h 3133674"/>
              <a:gd name="connsiteX2" fmla="*/ 9192272 w 9192272"/>
              <a:gd name="connsiteY2" fmla="*/ 3133674 h 3133674"/>
              <a:gd name="connsiteX3" fmla="*/ 5658330 w 9192272"/>
              <a:gd name="connsiteY3" fmla="*/ 3133674 h 3133674"/>
              <a:gd name="connsiteX4" fmla="*/ 0 w 9192272"/>
              <a:gd name="connsiteY4" fmla="*/ 397617 h 3133674"/>
              <a:gd name="connsiteX5" fmla="*/ 42721 w 9192272"/>
              <a:gd name="connsiteY5" fmla="*/ 19879 h 3133674"/>
              <a:gd name="connsiteX0" fmla="*/ 42721 w 9192272"/>
              <a:gd name="connsiteY0" fmla="*/ 19879 h 3133674"/>
              <a:gd name="connsiteX1" fmla="*/ 2582751 w 9192272"/>
              <a:gd name="connsiteY1" fmla="*/ 0 h 3133674"/>
              <a:gd name="connsiteX2" fmla="*/ 9192272 w 9192272"/>
              <a:gd name="connsiteY2" fmla="*/ 3133674 h 3133674"/>
              <a:gd name="connsiteX3" fmla="*/ 5658330 w 9192272"/>
              <a:gd name="connsiteY3" fmla="*/ 3133674 h 3133674"/>
              <a:gd name="connsiteX4" fmla="*/ 0 w 9192272"/>
              <a:gd name="connsiteY4" fmla="*/ 397617 h 3133674"/>
              <a:gd name="connsiteX5" fmla="*/ 42721 w 9192272"/>
              <a:gd name="connsiteY5" fmla="*/ 19879 h 3133674"/>
              <a:gd name="connsiteX0" fmla="*/ 0 w 9219125"/>
              <a:gd name="connsiteY0" fmla="*/ 9940 h 3133674"/>
              <a:gd name="connsiteX1" fmla="*/ 2609604 w 9219125"/>
              <a:gd name="connsiteY1" fmla="*/ 0 h 3133674"/>
              <a:gd name="connsiteX2" fmla="*/ 9219125 w 9219125"/>
              <a:gd name="connsiteY2" fmla="*/ 3133674 h 3133674"/>
              <a:gd name="connsiteX3" fmla="*/ 5685183 w 9219125"/>
              <a:gd name="connsiteY3" fmla="*/ 3133674 h 3133674"/>
              <a:gd name="connsiteX4" fmla="*/ 26853 w 9219125"/>
              <a:gd name="connsiteY4" fmla="*/ 397617 h 3133674"/>
              <a:gd name="connsiteX5" fmla="*/ 0 w 9219125"/>
              <a:gd name="connsiteY5" fmla="*/ 9940 h 3133674"/>
              <a:gd name="connsiteX0" fmla="*/ 12904 w 9192272"/>
              <a:gd name="connsiteY0" fmla="*/ 1 h 3133674"/>
              <a:gd name="connsiteX1" fmla="*/ 2582751 w 9192272"/>
              <a:gd name="connsiteY1" fmla="*/ 0 h 3133674"/>
              <a:gd name="connsiteX2" fmla="*/ 9192272 w 9192272"/>
              <a:gd name="connsiteY2" fmla="*/ 3133674 h 3133674"/>
              <a:gd name="connsiteX3" fmla="*/ 5658330 w 9192272"/>
              <a:gd name="connsiteY3" fmla="*/ 3133674 h 3133674"/>
              <a:gd name="connsiteX4" fmla="*/ 0 w 9192272"/>
              <a:gd name="connsiteY4" fmla="*/ 397617 h 3133674"/>
              <a:gd name="connsiteX5" fmla="*/ 12904 w 9192272"/>
              <a:gd name="connsiteY5" fmla="*/ 1 h 3133674"/>
              <a:gd name="connsiteX0" fmla="*/ 60252 w 9192272"/>
              <a:gd name="connsiteY0" fmla="*/ 0 h 4305524"/>
              <a:gd name="connsiteX1" fmla="*/ 2582751 w 9192272"/>
              <a:gd name="connsiteY1" fmla="*/ 1171850 h 4305524"/>
              <a:gd name="connsiteX2" fmla="*/ 9192272 w 9192272"/>
              <a:gd name="connsiteY2" fmla="*/ 4305524 h 4305524"/>
              <a:gd name="connsiteX3" fmla="*/ 5658330 w 9192272"/>
              <a:gd name="connsiteY3" fmla="*/ 4305524 h 4305524"/>
              <a:gd name="connsiteX4" fmla="*/ 0 w 9192272"/>
              <a:gd name="connsiteY4" fmla="*/ 1569467 h 4305524"/>
              <a:gd name="connsiteX5" fmla="*/ 60252 w 9192272"/>
              <a:gd name="connsiteY5" fmla="*/ 0 h 4305524"/>
              <a:gd name="connsiteX0" fmla="*/ 36577 w 9192272"/>
              <a:gd name="connsiteY0" fmla="*/ 0 h 4305524"/>
              <a:gd name="connsiteX1" fmla="*/ 2582751 w 9192272"/>
              <a:gd name="connsiteY1" fmla="*/ 1171850 h 4305524"/>
              <a:gd name="connsiteX2" fmla="*/ 9192272 w 9192272"/>
              <a:gd name="connsiteY2" fmla="*/ 4305524 h 4305524"/>
              <a:gd name="connsiteX3" fmla="*/ 5658330 w 9192272"/>
              <a:gd name="connsiteY3" fmla="*/ 4305524 h 4305524"/>
              <a:gd name="connsiteX4" fmla="*/ 0 w 9192272"/>
              <a:gd name="connsiteY4" fmla="*/ 1569467 h 4305524"/>
              <a:gd name="connsiteX5" fmla="*/ 36577 w 9192272"/>
              <a:gd name="connsiteY5" fmla="*/ 0 h 4305524"/>
              <a:gd name="connsiteX0" fmla="*/ 0 w 9155695"/>
              <a:gd name="connsiteY0" fmla="*/ 0 h 4305524"/>
              <a:gd name="connsiteX1" fmla="*/ 2546174 w 9155695"/>
              <a:gd name="connsiteY1" fmla="*/ 1171850 h 4305524"/>
              <a:gd name="connsiteX2" fmla="*/ 9155695 w 9155695"/>
              <a:gd name="connsiteY2" fmla="*/ 4305524 h 4305524"/>
              <a:gd name="connsiteX3" fmla="*/ 5621753 w 9155695"/>
              <a:gd name="connsiteY3" fmla="*/ 4305524 h 4305524"/>
              <a:gd name="connsiteX4" fmla="*/ 22608 w 9155695"/>
              <a:gd name="connsiteY4" fmla="*/ 1593141 h 4305524"/>
              <a:gd name="connsiteX5" fmla="*/ 0 w 9155695"/>
              <a:gd name="connsiteY5" fmla="*/ 0 h 4305524"/>
              <a:gd name="connsiteX0" fmla="*/ 0 w 9143858"/>
              <a:gd name="connsiteY0" fmla="*/ 0 h 4293687"/>
              <a:gd name="connsiteX1" fmla="*/ 2534337 w 9143858"/>
              <a:gd name="connsiteY1" fmla="*/ 1160013 h 4293687"/>
              <a:gd name="connsiteX2" fmla="*/ 9143858 w 9143858"/>
              <a:gd name="connsiteY2" fmla="*/ 4293687 h 4293687"/>
              <a:gd name="connsiteX3" fmla="*/ 5609916 w 9143858"/>
              <a:gd name="connsiteY3" fmla="*/ 4293687 h 4293687"/>
              <a:gd name="connsiteX4" fmla="*/ 10771 w 9143858"/>
              <a:gd name="connsiteY4" fmla="*/ 1581304 h 4293687"/>
              <a:gd name="connsiteX5" fmla="*/ 0 w 9143858"/>
              <a:gd name="connsiteY5" fmla="*/ 0 h 4293687"/>
              <a:gd name="connsiteX0" fmla="*/ 0 w 9143858"/>
              <a:gd name="connsiteY0" fmla="*/ 0 h 4293687"/>
              <a:gd name="connsiteX1" fmla="*/ 9143858 w 9143858"/>
              <a:gd name="connsiteY1" fmla="*/ 4293687 h 4293687"/>
              <a:gd name="connsiteX2" fmla="*/ 5609916 w 9143858"/>
              <a:gd name="connsiteY2" fmla="*/ 4293687 h 4293687"/>
              <a:gd name="connsiteX3" fmla="*/ 10771 w 9143858"/>
              <a:gd name="connsiteY3" fmla="*/ 1581304 h 4293687"/>
              <a:gd name="connsiteX4" fmla="*/ 0 w 9143858"/>
              <a:gd name="connsiteY4" fmla="*/ 0 h 4293687"/>
              <a:gd name="connsiteX0" fmla="*/ 0 w 9143858"/>
              <a:gd name="connsiteY0" fmla="*/ 0 h 4317360"/>
              <a:gd name="connsiteX1" fmla="*/ 9143858 w 9143858"/>
              <a:gd name="connsiteY1" fmla="*/ 4317360 h 4317360"/>
              <a:gd name="connsiteX2" fmla="*/ 5609916 w 9143858"/>
              <a:gd name="connsiteY2" fmla="*/ 4317360 h 4317360"/>
              <a:gd name="connsiteX3" fmla="*/ 10771 w 9143858"/>
              <a:gd name="connsiteY3" fmla="*/ 1604977 h 4317360"/>
              <a:gd name="connsiteX4" fmla="*/ 0 w 9143858"/>
              <a:gd name="connsiteY4" fmla="*/ 0 h 4317360"/>
              <a:gd name="connsiteX0" fmla="*/ 226008 w 9369866"/>
              <a:gd name="connsiteY0" fmla="*/ 0 h 4317360"/>
              <a:gd name="connsiteX1" fmla="*/ 9369866 w 9369866"/>
              <a:gd name="connsiteY1" fmla="*/ 4317360 h 4317360"/>
              <a:gd name="connsiteX2" fmla="*/ 5835924 w 9369866"/>
              <a:gd name="connsiteY2" fmla="*/ 4317360 h 4317360"/>
              <a:gd name="connsiteX3" fmla="*/ 41 w 9369866"/>
              <a:gd name="connsiteY3" fmla="*/ 1581304 h 4317360"/>
              <a:gd name="connsiteX4" fmla="*/ 226008 w 9369866"/>
              <a:gd name="connsiteY4" fmla="*/ 0 h 4317360"/>
              <a:gd name="connsiteX0" fmla="*/ 226008 w 9369866"/>
              <a:gd name="connsiteY0" fmla="*/ 0 h 4317360"/>
              <a:gd name="connsiteX1" fmla="*/ 1916711 w 9369866"/>
              <a:gd name="connsiteY1" fmla="*/ 800962 h 4317360"/>
              <a:gd name="connsiteX2" fmla="*/ 9369866 w 9369866"/>
              <a:gd name="connsiteY2" fmla="*/ 4317360 h 4317360"/>
              <a:gd name="connsiteX3" fmla="*/ 5835924 w 9369866"/>
              <a:gd name="connsiteY3" fmla="*/ 4317360 h 4317360"/>
              <a:gd name="connsiteX4" fmla="*/ 41 w 9369866"/>
              <a:gd name="connsiteY4" fmla="*/ 1581304 h 4317360"/>
              <a:gd name="connsiteX5" fmla="*/ 226008 w 9369866"/>
              <a:gd name="connsiteY5" fmla="*/ 0 h 4317360"/>
              <a:gd name="connsiteX0" fmla="*/ 36787 w 9370034"/>
              <a:gd name="connsiteY0" fmla="*/ 0 h 3524288"/>
              <a:gd name="connsiteX1" fmla="*/ 1916879 w 9370034"/>
              <a:gd name="connsiteY1" fmla="*/ 7890 h 3524288"/>
              <a:gd name="connsiteX2" fmla="*/ 9370034 w 9370034"/>
              <a:gd name="connsiteY2" fmla="*/ 3524288 h 3524288"/>
              <a:gd name="connsiteX3" fmla="*/ 5836092 w 9370034"/>
              <a:gd name="connsiteY3" fmla="*/ 3524288 h 3524288"/>
              <a:gd name="connsiteX4" fmla="*/ 209 w 9370034"/>
              <a:gd name="connsiteY4" fmla="*/ 788232 h 3524288"/>
              <a:gd name="connsiteX5" fmla="*/ 36787 w 9370034"/>
              <a:gd name="connsiteY5" fmla="*/ 0 h 3524288"/>
              <a:gd name="connsiteX0" fmla="*/ 36996 w 9370243"/>
              <a:gd name="connsiteY0" fmla="*/ 0 h 3524288"/>
              <a:gd name="connsiteX1" fmla="*/ 1917088 w 9370243"/>
              <a:gd name="connsiteY1" fmla="*/ 7890 h 3524288"/>
              <a:gd name="connsiteX2" fmla="*/ 9370243 w 9370243"/>
              <a:gd name="connsiteY2" fmla="*/ 3524288 h 3524288"/>
              <a:gd name="connsiteX3" fmla="*/ 5836301 w 9370243"/>
              <a:gd name="connsiteY3" fmla="*/ 3524288 h 3524288"/>
              <a:gd name="connsiteX4" fmla="*/ 418 w 9370243"/>
              <a:gd name="connsiteY4" fmla="*/ 788232 h 3524288"/>
              <a:gd name="connsiteX5" fmla="*/ 36996 w 9370243"/>
              <a:gd name="connsiteY5" fmla="*/ 0 h 3524288"/>
              <a:gd name="connsiteX0" fmla="*/ 10110 w 9378868"/>
              <a:gd name="connsiteY0" fmla="*/ 0 h 3524288"/>
              <a:gd name="connsiteX1" fmla="*/ 1925713 w 9378868"/>
              <a:gd name="connsiteY1" fmla="*/ 7890 h 3524288"/>
              <a:gd name="connsiteX2" fmla="*/ 9378868 w 9378868"/>
              <a:gd name="connsiteY2" fmla="*/ 3524288 h 3524288"/>
              <a:gd name="connsiteX3" fmla="*/ 5844926 w 9378868"/>
              <a:gd name="connsiteY3" fmla="*/ 3524288 h 3524288"/>
              <a:gd name="connsiteX4" fmla="*/ 9043 w 9378868"/>
              <a:gd name="connsiteY4" fmla="*/ 788232 h 3524288"/>
              <a:gd name="connsiteX5" fmla="*/ 10110 w 9378868"/>
              <a:gd name="connsiteY5" fmla="*/ 0 h 3524288"/>
              <a:gd name="connsiteX0" fmla="*/ 1995 w 9370753"/>
              <a:gd name="connsiteY0" fmla="*/ 0 h 3524288"/>
              <a:gd name="connsiteX1" fmla="*/ 1917598 w 9370753"/>
              <a:gd name="connsiteY1" fmla="*/ 7890 h 3524288"/>
              <a:gd name="connsiteX2" fmla="*/ 9370753 w 9370753"/>
              <a:gd name="connsiteY2" fmla="*/ 3524288 h 3524288"/>
              <a:gd name="connsiteX3" fmla="*/ 5836811 w 9370753"/>
              <a:gd name="connsiteY3" fmla="*/ 3524288 h 3524288"/>
              <a:gd name="connsiteX4" fmla="*/ 928 w 9370753"/>
              <a:gd name="connsiteY4" fmla="*/ 788232 h 3524288"/>
              <a:gd name="connsiteX5" fmla="*/ 1995 w 9370753"/>
              <a:gd name="connsiteY5" fmla="*/ 0 h 3524288"/>
              <a:gd name="connsiteX0" fmla="*/ 1995 w 9370753"/>
              <a:gd name="connsiteY0" fmla="*/ 0 h 3524288"/>
              <a:gd name="connsiteX1" fmla="*/ 1917598 w 9370753"/>
              <a:gd name="connsiteY1" fmla="*/ 7890 h 3524288"/>
              <a:gd name="connsiteX2" fmla="*/ 9370753 w 9370753"/>
              <a:gd name="connsiteY2" fmla="*/ 3524288 h 3524288"/>
              <a:gd name="connsiteX3" fmla="*/ 5836811 w 9370753"/>
              <a:gd name="connsiteY3" fmla="*/ 3524288 h 3524288"/>
              <a:gd name="connsiteX4" fmla="*/ 928 w 9370753"/>
              <a:gd name="connsiteY4" fmla="*/ 788232 h 3524288"/>
              <a:gd name="connsiteX5" fmla="*/ 1995 w 9370753"/>
              <a:gd name="connsiteY5" fmla="*/ 0 h 3524288"/>
              <a:gd name="connsiteX0" fmla="*/ 1995 w 9370753"/>
              <a:gd name="connsiteY0" fmla="*/ 152531 h 3676819"/>
              <a:gd name="connsiteX1" fmla="*/ 1580715 w 9370753"/>
              <a:gd name="connsiteY1" fmla="*/ 0 h 3676819"/>
              <a:gd name="connsiteX2" fmla="*/ 9370753 w 9370753"/>
              <a:gd name="connsiteY2" fmla="*/ 3676819 h 3676819"/>
              <a:gd name="connsiteX3" fmla="*/ 5836811 w 9370753"/>
              <a:gd name="connsiteY3" fmla="*/ 3676819 h 3676819"/>
              <a:gd name="connsiteX4" fmla="*/ 928 w 9370753"/>
              <a:gd name="connsiteY4" fmla="*/ 940763 h 3676819"/>
              <a:gd name="connsiteX5" fmla="*/ 1995 w 9370753"/>
              <a:gd name="connsiteY5" fmla="*/ 152531 h 3676819"/>
              <a:gd name="connsiteX0" fmla="*/ 0 w 9384801"/>
              <a:gd name="connsiteY0" fmla="*/ 0 h 3684710"/>
              <a:gd name="connsiteX1" fmla="*/ 1594763 w 9384801"/>
              <a:gd name="connsiteY1" fmla="*/ 7891 h 3684710"/>
              <a:gd name="connsiteX2" fmla="*/ 9384801 w 9384801"/>
              <a:gd name="connsiteY2" fmla="*/ 3684710 h 3684710"/>
              <a:gd name="connsiteX3" fmla="*/ 5850859 w 9384801"/>
              <a:gd name="connsiteY3" fmla="*/ 3684710 h 3684710"/>
              <a:gd name="connsiteX4" fmla="*/ 14976 w 9384801"/>
              <a:gd name="connsiteY4" fmla="*/ 948654 h 3684710"/>
              <a:gd name="connsiteX5" fmla="*/ 0 w 9384801"/>
              <a:gd name="connsiteY5" fmla="*/ 0 h 3684710"/>
              <a:gd name="connsiteX0" fmla="*/ 3183 w 9370649"/>
              <a:gd name="connsiteY0" fmla="*/ 0 h 3684710"/>
              <a:gd name="connsiteX1" fmla="*/ 1580611 w 9370649"/>
              <a:gd name="connsiteY1" fmla="*/ 7891 h 3684710"/>
              <a:gd name="connsiteX2" fmla="*/ 9370649 w 9370649"/>
              <a:gd name="connsiteY2" fmla="*/ 3684710 h 3684710"/>
              <a:gd name="connsiteX3" fmla="*/ 5836707 w 9370649"/>
              <a:gd name="connsiteY3" fmla="*/ 3684710 h 3684710"/>
              <a:gd name="connsiteX4" fmla="*/ 824 w 9370649"/>
              <a:gd name="connsiteY4" fmla="*/ 948654 h 3684710"/>
              <a:gd name="connsiteX5" fmla="*/ 3183 w 9370649"/>
              <a:gd name="connsiteY5" fmla="*/ 0 h 3684710"/>
              <a:gd name="connsiteX0" fmla="*/ 3183 w 9370649"/>
              <a:gd name="connsiteY0" fmla="*/ 0 h 3684710"/>
              <a:gd name="connsiteX1" fmla="*/ 1580611 w 9370649"/>
              <a:gd name="connsiteY1" fmla="*/ 7891 h 3684710"/>
              <a:gd name="connsiteX2" fmla="*/ 9370649 w 9370649"/>
              <a:gd name="connsiteY2" fmla="*/ 3684710 h 3684710"/>
              <a:gd name="connsiteX3" fmla="*/ 5836707 w 9370649"/>
              <a:gd name="connsiteY3" fmla="*/ 3684710 h 3684710"/>
              <a:gd name="connsiteX4" fmla="*/ 824 w 9370649"/>
              <a:gd name="connsiteY4" fmla="*/ 948654 h 3684710"/>
              <a:gd name="connsiteX5" fmla="*/ 3183 w 9370649"/>
              <a:gd name="connsiteY5" fmla="*/ 0 h 3684710"/>
              <a:gd name="connsiteX0" fmla="*/ 3183 w 9370649"/>
              <a:gd name="connsiteY0" fmla="*/ 3665 h 3676819"/>
              <a:gd name="connsiteX1" fmla="*/ 1580611 w 9370649"/>
              <a:gd name="connsiteY1" fmla="*/ 0 h 3676819"/>
              <a:gd name="connsiteX2" fmla="*/ 9370649 w 9370649"/>
              <a:gd name="connsiteY2" fmla="*/ 3676819 h 3676819"/>
              <a:gd name="connsiteX3" fmla="*/ 5836707 w 9370649"/>
              <a:gd name="connsiteY3" fmla="*/ 3676819 h 3676819"/>
              <a:gd name="connsiteX4" fmla="*/ 824 w 9370649"/>
              <a:gd name="connsiteY4" fmla="*/ 940763 h 3676819"/>
              <a:gd name="connsiteX5" fmla="*/ 3183 w 9370649"/>
              <a:gd name="connsiteY5" fmla="*/ 3665 h 3676819"/>
              <a:gd name="connsiteX0" fmla="*/ 28018 w 9395484"/>
              <a:gd name="connsiteY0" fmla="*/ 3665 h 3676819"/>
              <a:gd name="connsiteX1" fmla="*/ 1605446 w 9395484"/>
              <a:gd name="connsiteY1" fmla="*/ 0 h 3676819"/>
              <a:gd name="connsiteX2" fmla="*/ 9395484 w 9395484"/>
              <a:gd name="connsiteY2" fmla="*/ 3676819 h 3676819"/>
              <a:gd name="connsiteX3" fmla="*/ 5861542 w 9395484"/>
              <a:gd name="connsiteY3" fmla="*/ 3676819 h 3676819"/>
              <a:gd name="connsiteX4" fmla="*/ 259 w 9395484"/>
              <a:gd name="connsiteY4" fmla="*/ 470863 h 3676819"/>
              <a:gd name="connsiteX5" fmla="*/ 28018 w 9395484"/>
              <a:gd name="connsiteY5" fmla="*/ 3665 h 3676819"/>
              <a:gd name="connsiteX0" fmla="*/ 28018 w 9395484"/>
              <a:gd name="connsiteY0" fmla="*/ 3665 h 3676819"/>
              <a:gd name="connsiteX1" fmla="*/ 1605446 w 9395484"/>
              <a:gd name="connsiteY1" fmla="*/ 0 h 3676819"/>
              <a:gd name="connsiteX2" fmla="*/ 9395484 w 9395484"/>
              <a:gd name="connsiteY2" fmla="*/ 3676819 h 3676819"/>
              <a:gd name="connsiteX3" fmla="*/ 6814043 w 9395484"/>
              <a:gd name="connsiteY3" fmla="*/ 3676819 h 3676819"/>
              <a:gd name="connsiteX4" fmla="*/ 259 w 9395484"/>
              <a:gd name="connsiteY4" fmla="*/ 470863 h 3676819"/>
              <a:gd name="connsiteX5" fmla="*/ 28018 w 9395484"/>
              <a:gd name="connsiteY5" fmla="*/ 3665 h 3676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95484" h="3676819">
                <a:moveTo>
                  <a:pt x="28018" y="3665"/>
                </a:moveTo>
                <a:lnTo>
                  <a:pt x="1605446" y="0"/>
                </a:lnTo>
                <a:lnTo>
                  <a:pt x="9395484" y="3676819"/>
                </a:lnTo>
                <a:lnTo>
                  <a:pt x="6814043" y="3676819"/>
                </a:lnTo>
                <a:cubicBezTo>
                  <a:pt x="4835168" y="2725044"/>
                  <a:pt x="2028830" y="1412699"/>
                  <a:pt x="259" y="470863"/>
                </a:cubicBezTo>
                <a:cubicBezTo>
                  <a:pt x="-3332" y="204172"/>
                  <a:pt x="31608" y="376886"/>
                  <a:pt x="28018" y="3665"/>
                </a:cubicBezTo>
                <a:close/>
              </a:path>
            </a:pathLst>
          </a:custGeom>
          <a:solidFill>
            <a:schemeClr val="accent2">
              <a:lumMod val="90000"/>
              <a:alpha val="50000"/>
            </a:schemeClr>
          </a:solidFill>
          <a:ln>
            <a:noFill/>
          </a:ln>
          <a:effectLst>
            <a:outerShdw blurRad="190500" dist="25400" dir="2700000" algn="tl" rotWithShape="0">
              <a:prstClr val="black">
                <a:alpha val="35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 sz="1350" dirty="0"/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4DC96534-B9AF-4ECB-84A8-F71A8DDB89EA}"/>
              </a:ext>
            </a:extLst>
          </p:cNvPr>
          <p:cNvSpPr/>
          <p:nvPr/>
        </p:nvSpPr>
        <p:spPr bwMode="auto">
          <a:xfrm>
            <a:off x="555790" y="4615004"/>
            <a:ext cx="6721716" cy="2395396"/>
          </a:xfrm>
          <a:custGeom>
            <a:avLst/>
            <a:gdLst>
              <a:gd name="connsiteX0" fmla="*/ 0 w 3028706"/>
              <a:gd name="connsiteY0" fmla="*/ 0 h 359214"/>
              <a:gd name="connsiteX1" fmla="*/ 3028706 w 3028706"/>
              <a:gd name="connsiteY1" fmla="*/ 0 h 359214"/>
              <a:gd name="connsiteX2" fmla="*/ 3028706 w 3028706"/>
              <a:gd name="connsiteY2" fmla="*/ 359214 h 359214"/>
              <a:gd name="connsiteX3" fmla="*/ 0 w 3028706"/>
              <a:gd name="connsiteY3" fmla="*/ 359214 h 359214"/>
              <a:gd name="connsiteX4" fmla="*/ 0 w 3028706"/>
              <a:gd name="connsiteY4" fmla="*/ 0 h 359214"/>
              <a:gd name="connsiteX0" fmla="*/ 0 w 3028706"/>
              <a:gd name="connsiteY0" fmla="*/ 0 h 1386629"/>
              <a:gd name="connsiteX1" fmla="*/ 3028706 w 3028706"/>
              <a:gd name="connsiteY1" fmla="*/ 0 h 1386629"/>
              <a:gd name="connsiteX2" fmla="*/ 3028706 w 3028706"/>
              <a:gd name="connsiteY2" fmla="*/ 359214 h 1386629"/>
              <a:gd name="connsiteX3" fmla="*/ 3020602 w 3028706"/>
              <a:gd name="connsiteY3" fmla="*/ 1386629 h 1386629"/>
              <a:gd name="connsiteX4" fmla="*/ 0 w 3028706"/>
              <a:gd name="connsiteY4" fmla="*/ 0 h 1386629"/>
              <a:gd name="connsiteX0" fmla="*/ 0 w 5268473"/>
              <a:gd name="connsiteY0" fmla="*/ 0 h 1494599"/>
              <a:gd name="connsiteX1" fmla="*/ 3028706 w 5268473"/>
              <a:gd name="connsiteY1" fmla="*/ 0 h 1494599"/>
              <a:gd name="connsiteX2" fmla="*/ 5268473 w 5268473"/>
              <a:gd name="connsiteY2" fmla="*/ 1396904 h 1494599"/>
              <a:gd name="connsiteX3" fmla="*/ 3020602 w 5268473"/>
              <a:gd name="connsiteY3" fmla="*/ 1386629 h 1494599"/>
              <a:gd name="connsiteX4" fmla="*/ 0 w 5268473"/>
              <a:gd name="connsiteY4" fmla="*/ 0 h 1494599"/>
              <a:gd name="connsiteX0" fmla="*/ 0 w 5268473"/>
              <a:gd name="connsiteY0" fmla="*/ 41096 h 1535695"/>
              <a:gd name="connsiteX1" fmla="*/ 2042387 w 5268473"/>
              <a:gd name="connsiteY1" fmla="*/ 0 h 1535695"/>
              <a:gd name="connsiteX2" fmla="*/ 5268473 w 5268473"/>
              <a:gd name="connsiteY2" fmla="*/ 1438000 h 1535695"/>
              <a:gd name="connsiteX3" fmla="*/ 3020602 w 5268473"/>
              <a:gd name="connsiteY3" fmla="*/ 1427725 h 1535695"/>
              <a:gd name="connsiteX4" fmla="*/ 0 w 5268473"/>
              <a:gd name="connsiteY4" fmla="*/ 41096 h 1535695"/>
              <a:gd name="connsiteX0" fmla="*/ 0 w 5206828"/>
              <a:gd name="connsiteY0" fmla="*/ 41096 h 1609486"/>
              <a:gd name="connsiteX1" fmla="*/ 2042387 w 5206828"/>
              <a:gd name="connsiteY1" fmla="*/ 0 h 1609486"/>
              <a:gd name="connsiteX2" fmla="*/ 5206828 w 5206828"/>
              <a:gd name="connsiteY2" fmla="*/ 1520193 h 1609486"/>
              <a:gd name="connsiteX3" fmla="*/ 3020602 w 5206828"/>
              <a:gd name="connsiteY3" fmla="*/ 1427725 h 1609486"/>
              <a:gd name="connsiteX4" fmla="*/ 0 w 5206828"/>
              <a:gd name="connsiteY4" fmla="*/ 41096 h 1609486"/>
              <a:gd name="connsiteX0" fmla="*/ 0 w 5206828"/>
              <a:gd name="connsiteY0" fmla="*/ 41096 h 1520212"/>
              <a:gd name="connsiteX1" fmla="*/ 2042387 w 5206828"/>
              <a:gd name="connsiteY1" fmla="*/ 0 h 1520212"/>
              <a:gd name="connsiteX2" fmla="*/ 5206828 w 5206828"/>
              <a:gd name="connsiteY2" fmla="*/ 1520193 h 1520212"/>
              <a:gd name="connsiteX3" fmla="*/ 3020602 w 5206828"/>
              <a:gd name="connsiteY3" fmla="*/ 1427725 h 1520212"/>
              <a:gd name="connsiteX4" fmla="*/ 0 w 5206828"/>
              <a:gd name="connsiteY4" fmla="*/ 41096 h 1520212"/>
              <a:gd name="connsiteX0" fmla="*/ 0 w 5206828"/>
              <a:gd name="connsiteY0" fmla="*/ 41096 h 1520316"/>
              <a:gd name="connsiteX1" fmla="*/ 2042387 w 5206828"/>
              <a:gd name="connsiteY1" fmla="*/ 0 h 1520316"/>
              <a:gd name="connsiteX2" fmla="*/ 5206828 w 5206828"/>
              <a:gd name="connsiteY2" fmla="*/ 1520193 h 1520316"/>
              <a:gd name="connsiteX3" fmla="*/ 3020602 w 5206828"/>
              <a:gd name="connsiteY3" fmla="*/ 1427725 h 1520316"/>
              <a:gd name="connsiteX4" fmla="*/ 0 w 5206828"/>
              <a:gd name="connsiteY4" fmla="*/ 41096 h 1520316"/>
              <a:gd name="connsiteX0" fmla="*/ 0 w 5206828"/>
              <a:gd name="connsiteY0" fmla="*/ 41096 h 1520627"/>
              <a:gd name="connsiteX1" fmla="*/ 2042387 w 5206828"/>
              <a:gd name="connsiteY1" fmla="*/ 0 h 1520627"/>
              <a:gd name="connsiteX2" fmla="*/ 5206828 w 5206828"/>
              <a:gd name="connsiteY2" fmla="*/ 1520193 h 1520627"/>
              <a:gd name="connsiteX3" fmla="*/ 3061699 w 5206828"/>
              <a:gd name="connsiteY3" fmla="*/ 1479096 h 1520627"/>
              <a:gd name="connsiteX4" fmla="*/ 0 w 5206828"/>
              <a:gd name="connsiteY4" fmla="*/ 41096 h 1520627"/>
              <a:gd name="connsiteX0" fmla="*/ 0 w 5206828"/>
              <a:gd name="connsiteY0" fmla="*/ 41096 h 1520412"/>
              <a:gd name="connsiteX1" fmla="*/ 2042387 w 5206828"/>
              <a:gd name="connsiteY1" fmla="*/ 0 h 1520412"/>
              <a:gd name="connsiteX2" fmla="*/ 5206828 w 5206828"/>
              <a:gd name="connsiteY2" fmla="*/ 1520193 h 1520412"/>
              <a:gd name="connsiteX3" fmla="*/ 3061699 w 5206828"/>
              <a:gd name="connsiteY3" fmla="*/ 1479096 h 1520412"/>
              <a:gd name="connsiteX4" fmla="*/ 0 w 5206828"/>
              <a:gd name="connsiteY4" fmla="*/ 41096 h 1520412"/>
              <a:gd name="connsiteX0" fmla="*/ 0 w 5176005"/>
              <a:gd name="connsiteY0" fmla="*/ 41096 h 1509919"/>
              <a:gd name="connsiteX1" fmla="*/ 2042387 w 5176005"/>
              <a:gd name="connsiteY1" fmla="*/ 0 h 1509919"/>
              <a:gd name="connsiteX2" fmla="*/ 5176005 w 5176005"/>
              <a:gd name="connsiteY2" fmla="*/ 1509919 h 1509919"/>
              <a:gd name="connsiteX3" fmla="*/ 3061699 w 5176005"/>
              <a:gd name="connsiteY3" fmla="*/ 1479096 h 1509919"/>
              <a:gd name="connsiteX4" fmla="*/ 0 w 5176005"/>
              <a:gd name="connsiteY4" fmla="*/ 41096 h 1509919"/>
              <a:gd name="connsiteX0" fmla="*/ 0 w 5176005"/>
              <a:gd name="connsiteY0" fmla="*/ 41096 h 1509919"/>
              <a:gd name="connsiteX1" fmla="*/ 2042387 w 5176005"/>
              <a:gd name="connsiteY1" fmla="*/ 0 h 1509919"/>
              <a:gd name="connsiteX2" fmla="*/ 5176005 w 5176005"/>
              <a:gd name="connsiteY2" fmla="*/ 1509919 h 1509919"/>
              <a:gd name="connsiteX3" fmla="*/ 3061699 w 5176005"/>
              <a:gd name="connsiteY3" fmla="*/ 1479096 h 1509919"/>
              <a:gd name="connsiteX4" fmla="*/ 0 w 5176005"/>
              <a:gd name="connsiteY4" fmla="*/ 41096 h 1509919"/>
              <a:gd name="connsiteX0" fmla="*/ 0 w 5237650"/>
              <a:gd name="connsiteY0" fmla="*/ 20547 h 1509919"/>
              <a:gd name="connsiteX1" fmla="*/ 2104032 w 5237650"/>
              <a:gd name="connsiteY1" fmla="*/ 0 h 1509919"/>
              <a:gd name="connsiteX2" fmla="*/ 5237650 w 5237650"/>
              <a:gd name="connsiteY2" fmla="*/ 1509919 h 1509919"/>
              <a:gd name="connsiteX3" fmla="*/ 3123344 w 5237650"/>
              <a:gd name="connsiteY3" fmla="*/ 1479096 h 1509919"/>
              <a:gd name="connsiteX4" fmla="*/ 0 w 5237650"/>
              <a:gd name="connsiteY4" fmla="*/ 20547 h 1509919"/>
              <a:gd name="connsiteX0" fmla="*/ 0 w 5237650"/>
              <a:gd name="connsiteY0" fmla="*/ 20547 h 1509919"/>
              <a:gd name="connsiteX1" fmla="*/ 2104032 w 5237650"/>
              <a:gd name="connsiteY1" fmla="*/ 0 h 1509919"/>
              <a:gd name="connsiteX2" fmla="*/ 5237650 w 5237650"/>
              <a:gd name="connsiteY2" fmla="*/ 1509919 h 1509919"/>
              <a:gd name="connsiteX3" fmla="*/ 3123344 w 5237650"/>
              <a:gd name="connsiteY3" fmla="*/ 1468822 h 1509919"/>
              <a:gd name="connsiteX4" fmla="*/ 0 w 5237650"/>
              <a:gd name="connsiteY4" fmla="*/ 20547 h 1509919"/>
              <a:gd name="connsiteX0" fmla="*/ 0 w 5278747"/>
              <a:gd name="connsiteY0" fmla="*/ 20547 h 1468823"/>
              <a:gd name="connsiteX1" fmla="*/ 2104032 w 5278747"/>
              <a:gd name="connsiteY1" fmla="*/ 0 h 1468823"/>
              <a:gd name="connsiteX2" fmla="*/ 5278747 w 5278747"/>
              <a:gd name="connsiteY2" fmla="*/ 1468823 h 1468823"/>
              <a:gd name="connsiteX3" fmla="*/ 3123344 w 5278747"/>
              <a:gd name="connsiteY3" fmla="*/ 1468822 h 1468823"/>
              <a:gd name="connsiteX4" fmla="*/ 0 w 5278747"/>
              <a:gd name="connsiteY4" fmla="*/ 20547 h 1468823"/>
              <a:gd name="connsiteX0" fmla="*/ 0 w 6832824"/>
              <a:gd name="connsiteY0" fmla="*/ 20547 h 3193859"/>
              <a:gd name="connsiteX1" fmla="*/ 2104032 w 6832824"/>
              <a:gd name="connsiteY1" fmla="*/ 0 h 3193859"/>
              <a:gd name="connsiteX2" fmla="*/ 5278747 w 6832824"/>
              <a:gd name="connsiteY2" fmla="*/ 1468823 h 3193859"/>
              <a:gd name="connsiteX3" fmla="*/ 6832824 w 6832824"/>
              <a:gd name="connsiteY3" fmla="*/ 3193859 h 3193859"/>
              <a:gd name="connsiteX4" fmla="*/ 0 w 6832824"/>
              <a:gd name="connsiteY4" fmla="*/ 20547 h 3193859"/>
              <a:gd name="connsiteX0" fmla="*/ 0 w 8936347"/>
              <a:gd name="connsiteY0" fmla="*/ 20547 h 3193862"/>
              <a:gd name="connsiteX1" fmla="*/ 2104032 w 8936347"/>
              <a:gd name="connsiteY1" fmla="*/ 0 h 3193862"/>
              <a:gd name="connsiteX2" fmla="*/ 8936347 w 8936347"/>
              <a:gd name="connsiteY2" fmla="*/ 3193862 h 3193862"/>
              <a:gd name="connsiteX3" fmla="*/ 6832824 w 8936347"/>
              <a:gd name="connsiteY3" fmla="*/ 3193859 h 3193862"/>
              <a:gd name="connsiteX4" fmla="*/ 0 w 8936347"/>
              <a:gd name="connsiteY4" fmla="*/ 20547 h 3193862"/>
              <a:gd name="connsiteX0" fmla="*/ 0 w 8962288"/>
              <a:gd name="connsiteY0" fmla="*/ 20547 h 3193862"/>
              <a:gd name="connsiteX1" fmla="*/ 2104032 w 8962288"/>
              <a:gd name="connsiteY1" fmla="*/ 0 h 3193862"/>
              <a:gd name="connsiteX2" fmla="*/ 8962288 w 8962288"/>
              <a:gd name="connsiteY2" fmla="*/ 3193862 h 3193862"/>
              <a:gd name="connsiteX3" fmla="*/ 6832824 w 8962288"/>
              <a:gd name="connsiteY3" fmla="*/ 3193859 h 3193862"/>
              <a:gd name="connsiteX4" fmla="*/ 0 w 8962288"/>
              <a:gd name="connsiteY4" fmla="*/ 20547 h 3193862"/>
              <a:gd name="connsiteX0" fmla="*/ 0 w 8962288"/>
              <a:gd name="connsiteY0" fmla="*/ 20547 h 3193862"/>
              <a:gd name="connsiteX1" fmla="*/ 2104032 w 8962288"/>
              <a:gd name="connsiteY1" fmla="*/ 0 h 3193862"/>
              <a:gd name="connsiteX2" fmla="*/ 8962288 w 8962288"/>
              <a:gd name="connsiteY2" fmla="*/ 3193862 h 3193862"/>
              <a:gd name="connsiteX3" fmla="*/ 6832824 w 8962288"/>
              <a:gd name="connsiteY3" fmla="*/ 3193859 h 3193862"/>
              <a:gd name="connsiteX4" fmla="*/ 0 w 8962288"/>
              <a:gd name="connsiteY4" fmla="*/ 20547 h 3193862"/>
              <a:gd name="connsiteX0" fmla="*/ 0 w 8962288"/>
              <a:gd name="connsiteY0" fmla="*/ 20547 h 3193862"/>
              <a:gd name="connsiteX1" fmla="*/ 2104032 w 8962288"/>
              <a:gd name="connsiteY1" fmla="*/ 0 h 3193862"/>
              <a:gd name="connsiteX2" fmla="*/ 8962288 w 8962288"/>
              <a:gd name="connsiteY2" fmla="*/ 3193862 h 3193862"/>
              <a:gd name="connsiteX3" fmla="*/ 6832824 w 8962288"/>
              <a:gd name="connsiteY3" fmla="*/ 3193859 h 3193862"/>
              <a:gd name="connsiteX4" fmla="*/ 0 w 8962288"/>
              <a:gd name="connsiteY4" fmla="*/ 20547 h 3193862"/>
              <a:gd name="connsiteX0" fmla="*/ 0 w 8962288"/>
              <a:gd name="connsiteY0" fmla="*/ 20547 h 3199625"/>
              <a:gd name="connsiteX1" fmla="*/ 2104032 w 8962288"/>
              <a:gd name="connsiteY1" fmla="*/ 0 h 3199625"/>
              <a:gd name="connsiteX2" fmla="*/ 8962288 w 8962288"/>
              <a:gd name="connsiteY2" fmla="*/ 3193862 h 3199625"/>
              <a:gd name="connsiteX3" fmla="*/ 6832824 w 8962288"/>
              <a:gd name="connsiteY3" fmla="*/ 3193859 h 3199625"/>
              <a:gd name="connsiteX4" fmla="*/ 0 w 8962288"/>
              <a:gd name="connsiteY4" fmla="*/ 20547 h 3199625"/>
              <a:gd name="connsiteX0" fmla="*/ 0 w 8962288"/>
              <a:gd name="connsiteY0" fmla="*/ 20547 h 3193862"/>
              <a:gd name="connsiteX1" fmla="*/ 2104032 w 8962288"/>
              <a:gd name="connsiteY1" fmla="*/ 0 h 3193862"/>
              <a:gd name="connsiteX2" fmla="*/ 8962288 w 8962288"/>
              <a:gd name="connsiteY2" fmla="*/ 3193862 h 3193862"/>
              <a:gd name="connsiteX3" fmla="*/ 6832824 w 8962288"/>
              <a:gd name="connsiteY3" fmla="*/ 3193859 h 3193862"/>
              <a:gd name="connsiteX4" fmla="*/ 0 w 8962288"/>
              <a:gd name="connsiteY4" fmla="*/ 20547 h 3193862"/>
              <a:gd name="connsiteX0" fmla="*/ 0 w 8962288"/>
              <a:gd name="connsiteY0" fmla="*/ 20547 h 3193862"/>
              <a:gd name="connsiteX1" fmla="*/ 2104032 w 8962288"/>
              <a:gd name="connsiteY1" fmla="*/ 0 h 3193862"/>
              <a:gd name="connsiteX2" fmla="*/ 8962288 w 8962288"/>
              <a:gd name="connsiteY2" fmla="*/ 3193862 h 3193862"/>
              <a:gd name="connsiteX3" fmla="*/ 6832824 w 8962288"/>
              <a:gd name="connsiteY3" fmla="*/ 3193859 h 3193862"/>
              <a:gd name="connsiteX4" fmla="*/ 0 w 8962288"/>
              <a:gd name="connsiteY4" fmla="*/ 20547 h 3193862"/>
              <a:gd name="connsiteX0" fmla="*/ 0 w 8962288"/>
              <a:gd name="connsiteY0" fmla="*/ 20547 h 3193862"/>
              <a:gd name="connsiteX1" fmla="*/ 2104032 w 8962288"/>
              <a:gd name="connsiteY1" fmla="*/ 0 h 3193862"/>
              <a:gd name="connsiteX2" fmla="*/ 8962288 w 8962288"/>
              <a:gd name="connsiteY2" fmla="*/ 3193862 h 3193862"/>
              <a:gd name="connsiteX3" fmla="*/ 6832824 w 8962288"/>
              <a:gd name="connsiteY3" fmla="*/ 3193859 h 3193862"/>
              <a:gd name="connsiteX4" fmla="*/ 0 w 8962288"/>
              <a:gd name="connsiteY4" fmla="*/ 20547 h 3193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62288" h="3193862">
                <a:moveTo>
                  <a:pt x="0" y="20547"/>
                </a:moveTo>
                <a:lnTo>
                  <a:pt x="2104032" y="0"/>
                </a:lnTo>
                <a:lnTo>
                  <a:pt x="8962288" y="3193862"/>
                </a:lnTo>
                <a:lnTo>
                  <a:pt x="6832824" y="3193859"/>
                </a:lnTo>
                <a:lnTo>
                  <a:pt x="0" y="20547"/>
                </a:lnTo>
                <a:close/>
              </a:path>
            </a:pathLst>
          </a:custGeom>
          <a:solidFill>
            <a:schemeClr val="accent2">
              <a:lumMod val="90000"/>
              <a:alpha val="50000"/>
            </a:schemeClr>
          </a:solidFill>
          <a:ln>
            <a:noFill/>
          </a:ln>
          <a:effectLst>
            <a:outerShdw blurRad="190500" dist="25400" dir="2700000" algn="tl" rotWithShape="0">
              <a:prstClr val="black">
                <a:alpha val="35000"/>
              </a:prst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350" dirty="0"/>
          </a:p>
        </p:txBody>
      </p:sp>
      <p:sp>
        <p:nvSpPr>
          <p:cNvPr id="282" name="Rectangle 277">
            <a:extLst>
              <a:ext uri="{FF2B5EF4-FFF2-40B4-BE49-F238E27FC236}">
                <a16:creationId xmlns:a16="http://schemas.microsoft.com/office/drawing/2014/main" id="{925E70F9-4E41-4B18-B1B3-233FF0E1C983}"/>
              </a:ext>
            </a:extLst>
          </p:cNvPr>
          <p:cNvSpPr/>
          <p:nvPr/>
        </p:nvSpPr>
        <p:spPr bwMode="auto">
          <a:xfrm>
            <a:off x="499290" y="4387259"/>
            <a:ext cx="8670965" cy="2616534"/>
          </a:xfrm>
          <a:custGeom>
            <a:avLst/>
            <a:gdLst>
              <a:gd name="connsiteX0" fmla="*/ 0 w 9245654"/>
              <a:gd name="connsiteY0" fmla="*/ 0 h 132577"/>
              <a:gd name="connsiteX1" fmla="*/ 9245654 w 9245654"/>
              <a:gd name="connsiteY1" fmla="*/ 0 h 132577"/>
              <a:gd name="connsiteX2" fmla="*/ 9245654 w 9245654"/>
              <a:gd name="connsiteY2" fmla="*/ 132577 h 132577"/>
              <a:gd name="connsiteX3" fmla="*/ 0 w 9245654"/>
              <a:gd name="connsiteY3" fmla="*/ 132577 h 132577"/>
              <a:gd name="connsiteX4" fmla="*/ 0 w 9245654"/>
              <a:gd name="connsiteY4" fmla="*/ 0 h 132577"/>
              <a:gd name="connsiteX0" fmla="*/ 1044350 w 10290004"/>
              <a:gd name="connsiteY0" fmla="*/ 528536 h 661113"/>
              <a:gd name="connsiteX1" fmla="*/ 10290004 w 10290004"/>
              <a:gd name="connsiteY1" fmla="*/ 528536 h 661113"/>
              <a:gd name="connsiteX2" fmla="*/ 10290004 w 10290004"/>
              <a:gd name="connsiteY2" fmla="*/ 661113 h 661113"/>
              <a:gd name="connsiteX3" fmla="*/ 1044350 w 10290004"/>
              <a:gd name="connsiteY3" fmla="*/ 661113 h 661113"/>
              <a:gd name="connsiteX4" fmla="*/ 0 w 10290004"/>
              <a:gd name="connsiteY4" fmla="*/ 0 h 661113"/>
              <a:gd name="connsiteX5" fmla="*/ 1044350 w 10290004"/>
              <a:gd name="connsiteY5" fmla="*/ 528536 h 661113"/>
              <a:gd name="connsiteX0" fmla="*/ 3520039 w 12765693"/>
              <a:gd name="connsiteY0" fmla="*/ 1929319 h 2061896"/>
              <a:gd name="connsiteX1" fmla="*/ 12765693 w 12765693"/>
              <a:gd name="connsiteY1" fmla="*/ 1929319 h 2061896"/>
              <a:gd name="connsiteX2" fmla="*/ 12765693 w 12765693"/>
              <a:gd name="connsiteY2" fmla="*/ 2061896 h 2061896"/>
              <a:gd name="connsiteX3" fmla="*/ 3520039 w 12765693"/>
              <a:gd name="connsiteY3" fmla="*/ 2061896 h 2061896"/>
              <a:gd name="connsiteX4" fmla="*/ 0 w 12765693"/>
              <a:gd name="connsiteY4" fmla="*/ 0 h 2061896"/>
              <a:gd name="connsiteX5" fmla="*/ 3520039 w 12765693"/>
              <a:gd name="connsiteY5" fmla="*/ 1929319 h 2061896"/>
              <a:gd name="connsiteX0" fmla="*/ 3588133 w 12833787"/>
              <a:gd name="connsiteY0" fmla="*/ 1977958 h 2110535"/>
              <a:gd name="connsiteX1" fmla="*/ 12833787 w 12833787"/>
              <a:gd name="connsiteY1" fmla="*/ 1977958 h 2110535"/>
              <a:gd name="connsiteX2" fmla="*/ 12833787 w 12833787"/>
              <a:gd name="connsiteY2" fmla="*/ 2110535 h 2110535"/>
              <a:gd name="connsiteX3" fmla="*/ 3588133 w 12833787"/>
              <a:gd name="connsiteY3" fmla="*/ 2110535 h 2110535"/>
              <a:gd name="connsiteX4" fmla="*/ 0 w 12833787"/>
              <a:gd name="connsiteY4" fmla="*/ 0 h 2110535"/>
              <a:gd name="connsiteX5" fmla="*/ 3588133 w 12833787"/>
              <a:gd name="connsiteY5" fmla="*/ 1977958 h 2110535"/>
              <a:gd name="connsiteX0" fmla="*/ 3505448 w 12833787"/>
              <a:gd name="connsiteY0" fmla="*/ 1977958 h 2110535"/>
              <a:gd name="connsiteX1" fmla="*/ 12833787 w 12833787"/>
              <a:gd name="connsiteY1" fmla="*/ 1977958 h 2110535"/>
              <a:gd name="connsiteX2" fmla="*/ 12833787 w 12833787"/>
              <a:gd name="connsiteY2" fmla="*/ 2110535 h 2110535"/>
              <a:gd name="connsiteX3" fmla="*/ 3588133 w 12833787"/>
              <a:gd name="connsiteY3" fmla="*/ 2110535 h 2110535"/>
              <a:gd name="connsiteX4" fmla="*/ 0 w 12833787"/>
              <a:gd name="connsiteY4" fmla="*/ 0 h 2110535"/>
              <a:gd name="connsiteX5" fmla="*/ 3505448 w 12833787"/>
              <a:gd name="connsiteY5" fmla="*/ 1977958 h 2110535"/>
              <a:gd name="connsiteX0" fmla="*/ 3505448 w 12833787"/>
              <a:gd name="connsiteY0" fmla="*/ 1977958 h 2110535"/>
              <a:gd name="connsiteX1" fmla="*/ 12833787 w 12833787"/>
              <a:gd name="connsiteY1" fmla="*/ 1977958 h 2110535"/>
              <a:gd name="connsiteX2" fmla="*/ 12833787 w 12833787"/>
              <a:gd name="connsiteY2" fmla="*/ 2110535 h 2110535"/>
              <a:gd name="connsiteX3" fmla="*/ 3471401 w 12833787"/>
              <a:gd name="connsiteY3" fmla="*/ 2110535 h 2110535"/>
              <a:gd name="connsiteX4" fmla="*/ 0 w 12833787"/>
              <a:gd name="connsiteY4" fmla="*/ 0 h 2110535"/>
              <a:gd name="connsiteX5" fmla="*/ 3505448 w 12833787"/>
              <a:gd name="connsiteY5" fmla="*/ 1977958 h 2110535"/>
              <a:gd name="connsiteX0" fmla="*/ 3942375 w 13270714"/>
              <a:gd name="connsiteY0" fmla="*/ 2210543 h 2343120"/>
              <a:gd name="connsiteX1" fmla="*/ 13270714 w 13270714"/>
              <a:gd name="connsiteY1" fmla="*/ 2210543 h 2343120"/>
              <a:gd name="connsiteX2" fmla="*/ 13270714 w 13270714"/>
              <a:gd name="connsiteY2" fmla="*/ 2343120 h 2343120"/>
              <a:gd name="connsiteX3" fmla="*/ 3908328 w 13270714"/>
              <a:gd name="connsiteY3" fmla="*/ 2343120 h 2343120"/>
              <a:gd name="connsiteX4" fmla="*/ 427083 w 13270714"/>
              <a:gd name="connsiteY4" fmla="*/ 273336 h 2343120"/>
              <a:gd name="connsiteX5" fmla="*/ 436927 w 13270714"/>
              <a:gd name="connsiteY5" fmla="*/ 232585 h 2343120"/>
              <a:gd name="connsiteX6" fmla="*/ 3942375 w 13270714"/>
              <a:gd name="connsiteY6" fmla="*/ 2210543 h 2343120"/>
              <a:gd name="connsiteX0" fmla="*/ 3942375 w 13270714"/>
              <a:gd name="connsiteY0" fmla="*/ 2210543 h 2343120"/>
              <a:gd name="connsiteX1" fmla="*/ 13270714 w 13270714"/>
              <a:gd name="connsiteY1" fmla="*/ 2210543 h 2343120"/>
              <a:gd name="connsiteX2" fmla="*/ 13270714 w 13270714"/>
              <a:gd name="connsiteY2" fmla="*/ 2343120 h 2343120"/>
              <a:gd name="connsiteX3" fmla="*/ 3908328 w 13270714"/>
              <a:gd name="connsiteY3" fmla="*/ 2343120 h 2343120"/>
              <a:gd name="connsiteX4" fmla="*/ 427083 w 13270714"/>
              <a:gd name="connsiteY4" fmla="*/ 273336 h 2343120"/>
              <a:gd name="connsiteX5" fmla="*/ 436927 w 13270714"/>
              <a:gd name="connsiteY5" fmla="*/ 232585 h 2343120"/>
              <a:gd name="connsiteX6" fmla="*/ 3942375 w 13270714"/>
              <a:gd name="connsiteY6" fmla="*/ 2210543 h 2343120"/>
              <a:gd name="connsiteX0" fmla="*/ 3950438 w 13278777"/>
              <a:gd name="connsiteY0" fmla="*/ 2192212 h 2324789"/>
              <a:gd name="connsiteX1" fmla="*/ 13278777 w 13278777"/>
              <a:gd name="connsiteY1" fmla="*/ 2192212 h 2324789"/>
              <a:gd name="connsiteX2" fmla="*/ 13278777 w 13278777"/>
              <a:gd name="connsiteY2" fmla="*/ 2324789 h 2324789"/>
              <a:gd name="connsiteX3" fmla="*/ 3916391 w 13278777"/>
              <a:gd name="connsiteY3" fmla="*/ 2324789 h 2324789"/>
              <a:gd name="connsiteX4" fmla="*/ 419435 w 13278777"/>
              <a:gd name="connsiteY4" fmla="*/ 295855 h 2324789"/>
              <a:gd name="connsiteX5" fmla="*/ 444990 w 13278777"/>
              <a:gd name="connsiteY5" fmla="*/ 214254 h 2324789"/>
              <a:gd name="connsiteX6" fmla="*/ 3950438 w 13278777"/>
              <a:gd name="connsiteY6" fmla="*/ 2192212 h 2324789"/>
              <a:gd name="connsiteX0" fmla="*/ 3953709 w 13282048"/>
              <a:gd name="connsiteY0" fmla="*/ 2178109 h 2310686"/>
              <a:gd name="connsiteX1" fmla="*/ 13282048 w 13282048"/>
              <a:gd name="connsiteY1" fmla="*/ 2178109 h 2310686"/>
              <a:gd name="connsiteX2" fmla="*/ 13282048 w 13282048"/>
              <a:gd name="connsiteY2" fmla="*/ 2310686 h 2310686"/>
              <a:gd name="connsiteX3" fmla="*/ 3919662 w 13282048"/>
              <a:gd name="connsiteY3" fmla="*/ 2310686 h 2310686"/>
              <a:gd name="connsiteX4" fmla="*/ 416421 w 13282048"/>
              <a:gd name="connsiteY4" fmla="*/ 316317 h 2310686"/>
              <a:gd name="connsiteX5" fmla="*/ 448261 w 13282048"/>
              <a:gd name="connsiteY5" fmla="*/ 200151 h 2310686"/>
              <a:gd name="connsiteX6" fmla="*/ 3953709 w 13282048"/>
              <a:gd name="connsiteY6" fmla="*/ 2178109 h 2310686"/>
              <a:gd name="connsiteX0" fmla="*/ 3953709 w 13282048"/>
              <a:gd name="connsiteY0" fmla="*/ 2175679 h 2308256"/>
              <a:gd name="connsiteX1" fmla="*/ 13282048 w 13282048"/>
              <a:gd name="connsiteY1" fmla="*/ 2175679 h 2308256"/>
              <a:gd name="connsiteX2" fmla="*/ 13282048 w 13282048"/>
              <a:gd name="connsiteY2" fmla="*/ 2308256 h 2308256"/>
              <a:gd name="connsiteX3" fmla="*/ 3919662 w 13282048"/>
              <a:gd name="connsiteY3" fmla="*/ 2308256 h 2308256"/>
              <a:gd name="connsiteX4" fmla="*/ 416421 w 13282048"/>
              <a:gd name="connsiteY4" fmla="*/ 320171 h 2308256"/>
              <a:gd name="connsiteX5" fmla="*/ 448261 w 13282048"/>
              <a:gd name="connsiteY5" fmla="*/ 197721 h 2308256"/>
              <a:gd name="connsiteX6" fmla="*/ 3953709 w 13282048"/>
              <a:gd name="connsiteY6" fmla="*/ 2175679 h 2308256"/>
              <a:gd name="connsiteX0" fmla="*/ 3811523 w 13139862"/>
              <a:gd name="connsiteY0" fmla="*/ 2064236 h 2196813"/>
              <a:gd name="connsiteX1" fmla="*/ 13139862 w 13139862"/>
              <a:gd name="connsiteY1" fmla="*/ 2064236 h 2196813"/>
              <a:gd name="connsiteX2" fmla="*/ 13139862 w 13139862"/>
              <a:gd name="connsiteY2" fmla="*/ 2196813 h 2196813"/>
              <a:gd name="connsiteX3" fmla="*/ 3777476 w 13139862"/>
              <a:gd name="connsiteY3" fmla="*/ 2196813 h 2196813"/>
              <a:gd name="connsiteX4" fmla="*/ 274235 w 13139862"/>
              <a:gd name="connsiteY4" fmla="*/ 208728 h 2196813"/>
              <a:gd name="connsiteX5" fmla="*/ 306075 w 13139862"/>
              <a:gd name="connsiteY5" fmla="*/ 86278 h 2196813"/>
              <a:gd name="connsiteX6" fmla="*/ 940397 w 13139862"/>
              <a:gd name="connsiteY6" fmla="*/ 441255 h 2196813"/>
              <a:gd name="connsiteX7" fmla="*/ 3811523 w 13139862"/>
              <a:gd name="connsiteY7" fmla="*/ 2064236 h 2196813"/>
              <a:gd name="connsiteX0" fmla="*/ 3604108 w 12932447"/>
              <a:gd name="connsiteY0" fmla="*/ 1988365 h 2120942"/>
              <a:gd name="connsiteX1" fmla="*/ 12932447 w 12932447"/>
              <a:gd name="connsiteY1" fmla="*/ 1988365 h 2120942"/>
              <a:gd name="connsiteX2" fmla="*/ 12932447 w 12932447"/>
              <a:gd name="connsiteY2" fmla="*/ 2120942 h 2120942"/>
              <a:gd name="connsiteX3" fmla="*/ 3570061 w 12932447"/>
              <a:gd name="connsiteY3" fmla="*/ 2120942 h 2120942"/>
              <a:gd name="connsiteX4" fmla="*/ 732982 w 12932447"/>
              <a:gd name="connsiteY4" fmla="*/ 522497 h 2120942"/>
              <a:gd name="connsiteX5" fmla="*/ 66820 w 12932447"/>
              <a:gd name="connsiteY5" fmla="*/ 132857 h 2120942"/>
              <a:gd name="connsiteX6" fmla="*/ 98660 w 12932447"/>
              <a:gd name="connsiteY6" fmla="*/ 10407 h 2120942"/>
              <a:gd name="connsiteX7" fmla="*/ 732982 w 12932447"/>
              <a:gd name="connsiteY7" fmla="*/ 365384 h 2120942"/>
              <a:gd name="connsiteX8" fmla="*/ 3604108 w 12932447"/>
              <a:gd name="connsiteY8" fmla="*/ 1988365 h 2120942"/>
              <a:gd name="connsiteX0" fmla="*/ 3537288 w 12865627"/>
              <a:gd name="connsiteY0" fmla="*/ 1875584 h 2008161"/>
              <a:gd name="connsiteX1" fmla="*/ 12865627 w 12865627"/>
              <a:gd name="connsiteY1" fmla="*/ 1875584 h 2008161"/>
              <a:gd name="connsiteX2" fmla="*/ 12865627 w 12865627"/>
              <a:gd name="connsiteY2" fmla="*/ 2008161 h 2008161"/>
              <a:gd name="connsiteX3" fmla="*/ 3503241 w 12865627"/>
              <a:gd name="connsiteY3" fmla="*/ 2008161 h 2008161"/>
              <a:gd name="connsiteX4" fmla="*/ 666162 w 12865627"/>
              <a:gd name="connsiteY4" fmla="*/ 409716 h 2008161"/>
              <a:gd name="connsiteX5" fmla="*/ 0 w 12865627"/>
              <a:gd name="connsiteY5" fmla="*/ 20076 h 2008161"/>
              <a:gd name="connsiteX6" fmla="*/ 666162 w 12865627"/>
              <a:gd name="connsiteY6" fmla="*/ 252603 h 2008161"/>
              <a:gd name="connsiteX7" fmla="*/ 3537288 w 12865627"/>
              <a:gd name="connsiteY7" fmla="*/ 1875584 h 2008161"/>
              <a:gd name="connsiteX0" fmla="*/ 3227892 w 12556231"/>
              <a:gd name="connsiteY0" fmla="*/ 1757810 h 1890387"/>
              <a:gd name="connsiteX1" fmla="*/ 12556231 w 12556231"/>
              <a:gd name="connsiteY1" fmla="*/ 1757810 h 1890387"/>
              <a:gd name="connsiteX2" fmla="*/ 12556231 w 12556231"/>
              <a:gd name="connsiteY2" fmla="*/ 1890387 h 1890387"/>
              <a:gd name="connsiteX3" fmla="*/ 3193845 w 12556231"/>
              <a:gd name="connsiteY3" fmla="*/ 1890387 h 1890387"/>
              <a:gd name="connsiteX4" fmla="*/ 356766 w 12556231"/>
              <a:gd name="connsiteY4" fmla="*/ 291942 h 1890387"/>
              <a:gd name="connsiteX5" fmla="*/ 356766 w 12556231"/>
              <a:gd name="connsiteY5" fmla="*/ 134829 h 1890387"/>
              <a:gd name="connsiteX6" fmla="*/ 3227892 w 12556231"/>
              <a:gd name="connsiteY6" fmla="*/ 1757810 h 1890387"/>
              <a:gd name="connsiteX0" fmla="*/ 3081480 w 12409819"/>
              <a:gd name="connsiteY0" fmla="*/ 1629876 h 1762453"/>
              <a:gd name="connsiteX1" fmla="*/ 12409819 w 12409819"/>
              <a:gd name="connsiteY1" fmla="*/ 1629876 h 1762453"/>
              <a:gd name="connsiteX2" fmla="*/ 12409819 w 12409819"/>
              <a:gd name="connsiteY2" fmla="*/ 1762453 h 1762453"/>
              <a:gd name="connsiteX3" fmla="*/ 3047433 w 12409819"/>
              <a:gd name="connsiteY3" fmla="*/ 1762453 h 1762453"/>
              <a:gd name="connsiteX4" fmla="*/ 210354 w 12409819"/>
              <a:gd name="connsiteY4" fmla="*/ 164008 h 1762453"/>
              <a:gd name="connsiteX5" fmla="*/ 210354 w 12409819"/>
              <a:gd name="connsiteY5" fmla="*/ 6895 h 1762453"/>
              <a:gd name="connsiteX6" fmla="*/ 3081480 w 12409819"/>
              <a:gd name="connsiteY6" fmla="*/ 1629876 h 1762453"/>
              <a:gd name="connsiteX0" fmla="*/ 2871325 w 12199664"/>
              <a:gd name="connsiteY0" fmla="*/ 1622981 h 1755558"/>
              <a:gd name="connsiteX1" fmla="*/ 12199664 w 12199664"/>
              <a:gd name="connsiteY1" fmla="*/ 1622981 h 1755558"/>
              <a:gd name="connsiteX2" fmla="*/ 12199664 w 12199664"/>
              <a:gd name="connsiteY2" fmla="*/ 1755558 h 1755558"/>
              <a:gd name="connsiteX3" fmla="*/ 2837278 w 12199664"/>
              <a:gd name="connsiteY3" fmla="*/ 1755558 h 1755558"/>
              <a:gd name="connsiteX4" fmla="*/ 199 w 12199664"/>
              <a:gd name="connsiteY4" fmla="*/ 157113 h 1755558"/>
              <a:gd name="connsiteX5" fmla="*/ 199 w 12199664"/>
              <a:gd name="connsiteY5" fmla="*/ 0 h 1755558"/>
              <a:gd name="connsiteX6" fmla="*/ 2871325 w 12199664"/>
              <a:gd name="connsiteY6" fmla="*/ 1622981 h 1755558"/>
              <a:gd name="connsiteX0" fmla="*/ 2874268 w 12202607"/>
              <a:gd name="connsiteY0" fmla="*/ 1622981 h 1755558"/>
              <a:gd name="connsiteX1" fmla="*/ 12202607 w 12202607"/>
              <a:gd name="connsiteY1" fmla="*/ 1622981 h 1755558"/>
              <a:gd name="connsiteX2" fmla="*/ 12202607 w 12202607"/>
              <a:gd name="connsiteY2" fmla="*/ 1755558 h 1755558"/>
              <a:gd name="connsiteX3" fmla="*/ 2840221 w 12202607"/>
              <a:gd name="connsiteY3" fmla="*/ 1755558 h 1755558"/>
              <a:gd name="connsiteX4" fmla="*/ 0 w 12202607"/>
              <a:gd name="connsiteY4" fmla="*/ 157113 h 1755558"/>
              <a:gd name="connsiteX5" fmla="*/ 3142 w 12202607"/>
              <a:gd name="connsiteY5" fmla="*/ 0 h 1755558"/>
              <a:gd name="connsiteX6" fmla="*/ 2874268 w 12202607"/>
              <a:gd name="connsiteY6" fmla="*/ 1622981 h 1755558"/>
              <a:gd name="connsiteX0" fmla="*/ 2874268 w 12202607"/>
              <a:gd name="connsiteY0" fmla="*/ 1622981 h 1755558"/>
              <a:gd name="connsiteX1" fmla="*/ 12202607 w 12202607"/>
              <a:gd name="connsiteY1" fmla="*/ 1622981 h 1755558"/>
              <a:gd name="connsiteX2" fmla="*/ 12202607 w 12202607"/>
              <a:gd name="connsiteY2" fmla="*/ 1755558 h 1755558"/>
              <a:gd name="connsiteX3" fmla="*/ 2840221 w 12202607"/>
              <a:gd name="connsiteY3" fmla="*/ 1755558 h 1755558"/>
              <a:gd name="connsiteX4" fmla="*/ 0 w 12202607"/>
              <a:gd name="connsiteY4" fmla="*/ 157113 h 1755558"/>
              <a:gd name="connsiteX5" fmla="*/ 3142 w 12202607"/>
              <a:gd name="connsiteY5" fmla="*/ 0 h 1755558"/>
              <a:gd name="connsiteX6" fmla="*/ 2874268 w 12202607"/>
              <a:gd name="connsiteY6" fmla="*/ 1622981 h 1755558"/>
              <a:gd name="connsiteX0" fmla="*/ 2874268 w 12202607"/>
              <a:gd name="connsiteY0" fmla="*/ 1622981 h 1755558"/>
              <a:gd name="connsiteX1" fmla="*/ 12202607 w 12202607"/>
              <a:gd name="connsiteY1" fmla="*/ 1622981 h 1755558"/>
              <a:gd name="connsiteX2" fmla="*/ 12202607 w 12202607"/>
              <a:gd name="connsiteY2" fmla="*/ 1755558 h 1755558"/>
              <a:gd name="connsiteX3" fmla="*/ 2840221 w 12202607"/>
              <a:gd name="connsiteY3" fmla="*/ 1755558 h 1755558"/>
              <a:gd name="connsiteX4" fmla="*/ 0 w 12202607"/>
              <a:gd name="connsiteY4" fmla="*/ 157113 h 1755558"/>
              <a:gd name="connsiteX5" fmla="*/ 3142 w 12202607"/>
              <a:gd name="connsiteY5" fmla="*/ 0 h 1755558"/>
              <a:gd name="connsiteX6" fmla="*/ 2874268 w 12202607"/>
              <a:gd name="connsiteY6" fmla="*/ 1622981 h 1755558"/>
              <a:gd name="connsiteX0" fmla="*/ 2874268 w 12202607"/>
              <a:gd name="connsiteY0" fmla="*/ 1622981 h 1755558"/>
              <a:gd name="connsiteX1" fmla="*/ 12202607 w 12202607"/>
              <a:gd name="connsiteY1" fmla="*/ 1622981 h 1755558"/>
              <a:gd name="connsiteX2" fmla="*/ 12202607 w 12202607"/>
              <a:gd name="connsiteY2" fmla="*/ 1755558 h 1755558"/>
              <a:gd name="connsiteX3" fmla="*/ 2840221 w 12202607"/>
              <a:gd name="connsiteY3" fmla="*/ 1755558 h 1755558"/>
              <a:gd name="connsiteX4" fmla="*/ 0 w 12202607"/>
              <a:gd name="connsiteY4" fmla="*/ 157113 h 1755558"/>
              <a:gd name="connsiteX5" fmla="*/ 3142 w 12202607"/>
              <a:gd name="connsiteY5" fmla="*/ 0 h 1755558"/>
              <a:gd name="connsiteX6" fmla="*/ 2874268 w 12202607"/>
              <a:gd name="connsiteY6" fmla="*/ 1622981 h 1755558"/>
              <a:gd name="connsiteX0" fmla="*/ 2874268 w 12202607"/>
              <a:gd name="connsiteY0" fmla="*/ 1622981 h 1755558"/>
              <a:gd name="connsiteX1" fmla="*/ 12202607 w 12202607"/>
              <a:gd name="connsiteY1" fmla="*/ 1622981 h 1755558"/>
              <a:gd name="connsiteX2" fmla="*/ 12202607 w 12202607"/>
              <a:gd name="connsiteY2" fmla="*/ 1755558 h 1755558"/>
              <a:gd name="connsiteX3" fmla="*/ 3067136 w 12202607"/>
              <a:gd name="connsiteY3" fmla="*/ 1754831 h 1755558"/>
              <a:gd name="connsiteX4" fmla="*/ 2840221 w 12202607"/>
              <a:gd name="connsiteY4" fmla="*/ 1755558 h 1755558"/>
              <a:gd name="connsiteX5" fmla="*/ 0 w 12202607"/>
              <a:gd name="connsiteY5" fmla="*/ 157113 h 1755558"/>
              <a:gd name="connsiteX6" fmla="*/ 3142 w 12202607"/>
              <a:gd name="connsiteY6" fmla="*/ 0 h 1755558"/>
              <a:gd name="connsiteX7" fmla="*/ 2874268 w 12202607"/>
              <a:gd name="connsiteY7" fmla="*/ 1622981 h 1755558"/>
              <a:gd name="connsiteX0" fmla="*/ 2874268 w 12202607"/>
              <a:gd name="connsiteY0" fmla="*/ 1622981 h 2365646"/>
              <a:gd name="connsiteX1" fmla="*/ 12202607 w 12202607"/>
              <a:gd name="connsiteY1" fmla="*/ 1622981 h 2365646"/>
              <a:gd name="connsiteX2" fmla="*/ 12202607 w 12202607"/>
              <a:gd name="connsiteY2" fmla="*/ 1755558 h 2365646"/>
              <a:gd name="connsiteX3" fmla="*/ 3067136 w 12202607"/>
              <a:gd name="connsiteY3" fmla="*/ 1754831 h 2365646"/>
              <a:gd name="connsiteX4" fmla="*/ 3642604 w 12202607"/>
              <a:gd name="connsiteY4" fmla="*/ 2365645 h 2365646"/>
              <a:gd name="connsiteX5" fmla="*/ 2840221 w 12202607"/>
              <a:gd name="connsiteY5" fmla="*/ 1755558 h 2365646"/>
              <a:gd name="connsiteX6" fmla="*/ 0 w 12202607"/>
              <a:gd name="connsiteY6" fmla="*/ 157113 h 2365646"/>
              <a:gd name="connsiteX7" fmla="*/ 3142 w 12202607"/>
              <a:gd name="connsiteY7" fmla="*/ 0 h 2365646"/>
              <a:gd name="connsiteX8" fmla="*/ 2874268 w 12202607"/>
              <a:gd name="connsiteY8" fmla="*/ 1622981 h 2365646"/>
              <a:gd name="connsiteX0" fmla="*/ 2874268 w 12202607"/>
              <a:gd name="connsiteY0" fmla="*/ 1622981 h 3191335"/>
              <a:gd name="connsiteX1" fmla="*/ 12202607 w 12202607"/>
              <a:gd name="connsiteY1" fmla="*/ 1622981 h 3191335"/>
              <a:gd name="connsiteX2" fmla="*/ 12202607 w 12202607"/>
              <a:gd name="connsiteY2" fmla="*/ 1755558 h 3191335"/>
              <a:gd name="connsiteX3" fmla="*/ 3067136 w 12202607"/>
              <a:gd name="connsiteY3" fmla="*/ 1754831 h 3191335"/>
              <a:gd name="connsiteX4" fmla="*/ 5089266 w 12202607"/>
              <a:gd name="connsiteY4" fmla="*/ 3191335 h 3191335"/>
              <a:gd name="connsiteX5" fmla="*/ 2840221 w 12202607"/>
              <a:gd name="connsiteY5" fmla="*/ 1755558 h 3191335"/>
              <a:gd name="connsiteX6" fmla="*/ 0 w 12202607"/>
              <a:gd name="connsiteY6" fmla="*/ 157113 h 3191335"/>
              <a:gd name="connsiteX7" fmla="*/ 3142 w 12202607"/>
              <a:gd name="connsiteY7" fmla="*/ 0 h 3191335"/>
              <a:gd name="connsiteX8" fmla="*/ 2874268 w 12202607"/>
              <a:gd name="connsiteY8" fmla="*/ 1622981 h 3191335"/>
              <a:gd name="connsiteX0" fmla="*/ 2874268 w 12202607"/>
              <a:gd name="connsiteY0" fmla="*/ 1622981 h 3351023"/>
              <a:gd name="connsiteX1" fmla="*/ 12202607 w 12202607"/>
              <a:gd name="connsiteY1" fmla="*/ 1622981 h 3351023"/>
              <a:gd name="connsiteX2" fmla="*/ 12202607 w 12202607"/>
              <a:gd name="connsiteY2" fmla="*/ 1755558 h 3351023"/>
              <a:gd name="connsiteX3" fmla="*/ 3067136 w 12202607"/>
              <a:gd name="connsiteY3" fmla="*/ 1754831 h 3351023"/>
              <a:gd name="connsiteX4" fmla="*/ 5229156 w 12202607"/>
              <a:gd name="connsiteY4" fmla="*/ 3174275 h 3351023"/>
              <a:gd name="connsiteX5" fmla="*/ 5089266 w 12202607"/>
              <a:gd name="connsiteY5" fmla="*/ 3191335 h 3351023"/>
              <a:gd name="connsiteX6" fmla="*/ 2840221 w 12202607"/>
              <a:gd name="connsiteY6" fmla="*/ 1755558 h 3351023"/>
              <a:gd name="connsiteX7" fmla="*/ 0 w 12202607"/>
              <a:gd name="connsiteY7" fmla="*/ 157113 h 3351023"/>
              <a:gd name="connsiteX8" fmla="*/ 3142 w 12202607"/>
              <a:gd name="connsiteY8" fmla="*/ 0 h 3351023"/>
              <a:gd name="connsiteX9" fmla="*/ 2874268 w 12202607"/>
              <a:gd name="connsiteY9" fmla="*/ 1622981 h 3351023"/>
              <a:gd name="connsiteX0" fmla="*/ 2874268 w 12202607"/>
              <a:gd name="connsiteY0" fmla="*/ 1622981 h 3279490"/>
              <a:gd name="connsiteX1" fmla="*/ 12202607 w 12202607"/>
              <a:gd name="connsiteY1" fmla="*/ 1622981 h 3279490"/>
              <a:gd name="connsiteX2" fmla="*/ 12202607 w 12202607"/>
              <a:gd name="connsiteY2" fmla="*/ 1755558 h 3279490"/>
              <a:gd name="connsiteX3" fmla="*/ 3067136 w 12202607"/>
              <a:gd name="connsiteY3" fmla="*/ 1754831 h 3279490"/>
              <a:gd name="connsiteX4" fmla="*/ 5229156 w 12202607"/>
              <a:gd name="connsiteY4" fmla="*/ 3174275 h 3279490"/>
              <a:gd name="connsiteX5" fmla="*/ 5089266 w 12202607"/>
              <a:gd name="connsiteY5" fmla="*/ 3191335 h 3279490"/>
              <a:gd name="connsiteX6" fmla="*/ 2840221 w 12202607"/>
              <a:gd name="connsiteY6" fmla="*/ 1755558 h 3279490"/>
              <a:gd name="connsiteX7" fmla="*/ 0 w 12202607"/>
              <a:gd name="connsiteY7" fmla="*/ 157113 h 3279490"/>
              <a:gd name="connsiteX8" fmla="*/ 3142 w 12202607"/>
              <a:gd name="connsiteY8" fmla="*/ 0 h 3279490"/>
              <a:gd name="connsiteX9" fmla="*/ 2874268 w 12202607"/>
              <a:gd name="connsiteY9" fmla="*/ 1622981 h 3279490"/>
              <a:gd name="connsiteX0" fmla="*/ 2874268 w 12202607"/>
              <a:gd name="connsiteY0" fmla="*/ 1622981 h 3282801"/>
              <a:gd name="connsiteX1" fmla="*/ 12202607 w 12202607"/>
              <a:gd name="connsiteY1" fmla="*/ 1622981 h 3282801"/>
              <a:gd name="connsiteX2" fmla="*/ 12202607 w 12202607"/>
              <a:gd name="connsiteY2" fmla="*/ 1755558 h 3282801"/>
              <a:gd name="connsiteX3" fmla="*/ 3067136 w 12202607"/>
              <a:gd name="connsiteY3" fmla="*/ 1754831 h 3282801"/>
              <a:gd name="connsiteX4" fmla="*/ 5246216 w 12202607"/>
              <a:gd name="connsiteY4" fmla="*/ 3187922 h 3282801"/>
              <a:gd name="connsiteX5" fmla="*/ 5089266 w 12202607"/>
              <a:gd name="connsiteY5" fmla="*/ 3191335 h 3282801"/>
              <a:gd name="connsiteX6" fmla="*/ 2840221 w 12202607"/>
              <a:gd name="connsiteY6" fmla="*/ 1755558 h 3282801"/>
              <a:gd name="connsiteX7" fmla="*/ 0 w 12202607"/>
              <a:gd name="connsiteY7" fmla="*/ 157113 h 3282801"/>
              <a:gd name="connsiteX8" fmla="*/ 3142 w 12202607"/>
              <a:gd name="connsiteY8" fmla="*/ 0 h 3282801"/>
              <a:gd name="connsiteX9" fmla="*/ 2874268 w 12202607"/>
              <a:gd name="connsiteY9" fmla="*/ 1622981 h 3282801"/>
              <a:gd name="connsiteX0" fmla="*/ 2874268 w 12202607"/>
              <a:gd name="connsiteY0" fmla="*/ 1622981 h 3191435"/>
              <a:gd name="connsiteX1" fmla="*/ 12202607 w 12202607"/>
              <a:gd name="connsiteY1" fmla="*/ 1622981 h 3191435"/>
              <a:gd name="connsiteX2" fmla="*/ 12202607 w 12202607"/>
              <a:gd name="connsiteY2" fmla="*/ 1755558 h 3191435"/>
              <a:gd name="connsiteX3" fmla="*/ 3067136 w 12202607"/>
              <a:gd name="connsiteY3" fmla="*/ 1754831 h 3191435"/>
              <a:gd name="connsiteX4" fmla="*/ 5246216 w 12202607"/>
              <a:gd name="connsiteY4" fmla="*/ 3187922 h 3191435"/>
              <a:gd name="connsiteX5" fmla="*/ 5089266 w 12202607"/>
              <a:gd name="connsiteY5" fmla="*/ 3191335 h 3191435"/>
              <a:gd name="connsiteX6" fmla="*/ 2840221 w 12202607"/>
              <a:gd name="connsiteY6" fmla="*/ 1755558 h 3191435"/>
              <a:gd name="connsiteX7" fmla="*/ 0 w 12202607"/>
              <a:gd name="connsiteY7" fmla="*/ 157113 h 3191435"/>
              <a:gd name="connsiteX8" fmla="*/ 3142 w 12202607"/>
              <a:gd name="connsiteY8" fmla="*/ 0 h 3191435"/>
              <a:gd name="connsiteX9" fmla="*/ 2874268 w 12202607"/>
              <a:gd name="connsiteY9" fmla="*/ 1622981 h 3191435"/>
              <a:gd name="connsiteX0" fmla="*/ 2874268 w 12202607"/>
              <a:gd name="connsiteY0" fmla="*/ 1622981 h 3198158"/>
              <a:gd name="connsiteX1" fmla="*/ 12202607 w 12202607"/>
              <a:gd name="connsiteY1" fmla="*/ 1622981 h 3198158"/>
              <a:gd name="connsiteX2" fmla="*/ 12202607 w 12202607"/>
              <a:gd name="connsiteY2" fmla="*/ 1755558 h 3198158"/>
              <a:gd name="connsiteX3" fmla="*/ 3067136 w 12202607"/>
              <a:gd name="connsiteY3" fmla="*/ 1754831 h 3198158"/>
              <a:gd name="connsiteX4" fmla="*/ 5256451 w 12202607"/>
              <a:gd name="connsiteY4" fmla="*/ 3198158 h 3198158"/>
              <a:gd name="connsiteX5" fmla="*/ 5089266 w 12202607"/>
              <a:gd name="connsiteY5" fmla="*/ 3191335 h 3198158"/>
              <a:gd name="connsiteX6" fmla="*/ 2840221 w 12202607"/>
              <a:gd name="connsiteY6" fmla="*/ 1755558 h 3198158"/>
              <a:gd name="connsiteX7" fmla="*/ 0 w 12202607"/>
              <a:gd name="connsiteY7" fmla="*/ 157113 h 3198158"/>
              <a:gd name="connsiteX8" fmla="*/ 3142 w 12202607"/>
              <a:gd name="connsiteY8" fmla="*/ 0 h 3198158"/>
              <a:gd name="connsiteX9" fmla="*/ 2874268 w 12202607"/>
              <a:gd name="connsiteY9" fmla="*/ 1622981 h 3198158"/>
              <a:gd name="connsiteX0" fmla="*/ 2874268 w 12202607"/>
              <a:gd name="connsiteY0" fmla="*/ 1622981 h 3198158"/>
              <a:gd name="connsiteX1" fmla="*/ 12202607 w 12202607"/>
              <a:gd name="connsiteY1" fmla="*/ 1622981 h 3198158"/>
              <a:gd name="connsiteX2" fmla="*/ 12202607 w 12202607"/>
              <a:gd name="connsiteY2" fmla="*/ 1755558 h 3198158"/>
              <a:gd name="connsiteX3" fmla="*/ 3067136 w 12202607"/>
              <a:gd name="connsiteY3" fmla="*/ 1754831 h 3198158"/>
              <a:gd name="connsiteX4" fmla="*/ 5256451 w 12202607"/>
              <a:gd name="connsiteY4" fmla="*/ 3198158 h 3198158"/>
              <a:gd name="connsiteX5" fmla="*/ 5089266 w 12202607"/>
              <a:gd name="connsiteY5" fmla="*/ 3191335 h 3198158"/>
              <a:gd name="connsiteX6" fmla="*/ 2840221 w 12202607"/>
              <a:gd name="connsiteY6" fmla="*/ 1755558 h 3198158"/>
              <a:gd name="connsiteX7" fmla="*/ 0 w 12202607"/>
              <a:gd name="connsiteY7" fmla="*/ 157113 h 3198158"/>
              <a:gd name="connsiteX8" fmla="*/ 3142 w 12202607"/>
              <a:gd name="connsiteY8" fmla="*/ 0 h 3198158"/>
              <a:gd name="connsiteX9" fmla="*/ 2874268 w 12202607"/>
              <a:gd name="connsiteY9" fmla="*/ 1622981 h 3198158"/>
              <a:gd name="connsiteX0" fmla="*/ 2874268 w 12202607"/>
              <a:gd name="connsiteY0" fmla="*/ 1622981 h 3194746"/>
              <a:gd name="connsiteX1" fmla="*/ 12202607 w 12202607"/>
              <a:gd name="connsiteY1" fmla="*/ 1622981 h 3194746"/>
              <a:gd name="connsiteX2" fmla="*/ 12202607 w 12202607"/>
              <a:gd name="connsiteY2" fmla="*/ 1755558 h 3194746"/>
              <a:gd name="connsiteX3" fmla="*/ 3067136 w 12202607"/>
              <a:gd name="connsiteY3" fmla="*/ 1754831 h 3194746"/>
              <a:gd name="connsiteX4" fmla="*/ 5287159 w 12202607"/>
              <a:gd name="connsiteY4" fmla="*/ 3194746 h 3194746"/>
              <a:gd name="connsiteX5" fmla="*/ 5089266 w 12202607"/>
              <a:gd name="connsiteY5" fmla="*/ 3191335 h 3194746"/>
              <a:gd name="connsiteX6" fmla="*/ 2840221 w 12202607"/>
              <a:gd name="connsiteY6" fmla="*/ 1755558 h 3194746"/>
              <a:gd name="connsiteX7" fmla="*/ 0 w 12202607"/>
              <a:gd name="connsiteY7" fmla="*/ 157113 h 3194746"/>
              <a:gd name="connsiteX8" fmla="*/ 3142 w 12202607"/>
              <a:gd name="connsiteY8" fmla="*/ 0 h 3194746"/>
              <a:gd name="connsiteX9" fmla="*/ 2874268 w 12202607"/>
              <a:gd name="connsiteY9" fmla="*/ 1622981 h 3194746"/>
              <a:gd name="connsiteX0" fmla="*/ 2874268 w 12202607"/>
              <a:gd name="connsiteY0" fmla="*/ 1622981 h 3194746"/>
              <a:gd name="connsiteX1" fmla="*/ 12202607 w 12202607"/>
              <a:gd name="connsiteY1" fmla="*/ 1622981 h 3194746"/>
              <a:gd name="connsiteX2" fmla="*/ 12202607 w 12202607"/>
              <a:gd name="connsiteY2" fmla="*/ 1755558 h 3194746"/>
              <a:gd name="connsiteX3" fmla="*/ 3067136 w 12202607"/>
              <a:gd name="connsiteY3" fmla="*/ 1754831 h 3194746"/>
              <a:gd name="connsiteX4" fmla="*/ 5543054 w 12202607"/>
              <a:gd name="connsiteY4" fmla="*/ 3194746 h 3194746"/>
              <a:gd name="connsiteX5" fmla="*/ 5089266 w 12202607"/>
              <a:gd name="connsiteY5" fmla="*/ 3191335 h 3194746"/>
              <a:gd name="connsiteX6" fmla="*/ 2840221 w 12202607"/>
              <a:gd name="connsiteY6" fmla="*/ 1755558 h 3194746"/>
              <a:gd name="connsiteX7" fmla="*/ 0 w 12202607"/>
              <a:gd name="connsiteY7" fmla="*/ 157113 h 3194746"/>
              <a:gd name="connsiteX8" fmla="*/ 3142 w 12202607"/>
              <a:gd name="connsiteY8" fmla="*/ 0 h 3194746"/>
              <a:gd name="connsiteX9" fmla="*/ 2874268 w 12202607"/>
              <a:gd name="connsiteY9" fmla="*/ 1622981 h 3194746"/>
              <a:gd name="connsiteX0" fmla="*/ 2874268 w 12202607"/>
              <a:gd name="connsiteY0" fmla="*/ 1622981 h 3194926"/>
              <a:gd name="connsiteX1" fmla="*/ 12202607 w 12202607"/>
              <a:gd name="connsiteY1" fmla="*/ 1622981 h 3194926"/>
              <a:gd name="connsiteX2" fmla="*/ 12202607 w 12202607"/>
              <a:gd name="connsiteY2" fmla="*/ 1755558 h 3194926"/>
              <a:gd name="connsiteX3" fmla="*/ 3067136 w 12202607"/>
              <a:gd name="connsiteY3" fmla="*/ 1754831 h 3194926"/>
              <a:gd name="connsiteX4" fmla="*/ 5543054 w 12202607"/>
              <a:gd name="connsiteY4" fmla="*/ 3194746 h 3194926"/>
              <a:gd name="connsiteX5" fmla="*/ 5331514 w 12202607"/>
              <a:gd name="connsiteY5" fmla="*/ 3194747 h 3194926"/>
              <a:gd name="connsiteX6" fmla="*/ 2840221 w 12202607"/>
              <a:gd name="connsiteY6" fmla="*/ 1755558 h 3194926"/>
              <a:gd name="connsiteX7" fmla="*/ 0 w 12202607"/>
              <a:gd name="connsiteY7" fmla="*/ 157113 h 3194926"/>
              <a:gd name="connsiteX8" fmla="*/ 3142 w 12202607"/>
              <a:gd name="connsiteY8" fmla="*/ 0 h 3194926"/>
              <a:gd name="connsiteX9" fmla="*/ 2874268 w 12202607"/>
              <a:gd name="connsiteY9" fmla="*/ 1622981 h 3194926"/>
              <a:gd name="connsiteX0" fmla="*/ 2874268 w 12202607"/>
              <a:gd name="connsiteY0" fmla="*/ 1622981 h 3194746"/>
              <a:gd name="connsiteX1" fmla="*/ 12202607 w 12202607"/>
              <a:gd name="connsiteY1" fmla="*/ 1622981 h 3194746"/>
              <a:gd name="connsiteX2" fmla="*/ 12202607 w 12202607"/>
              <a:gd name="connsiteY2" fmla="*/ 1755558 h 3194746"/>
              <a:gd name="connsiteX3" fmla="*/ 3067136 w 12202607"/>
              <a:gd name="connsiteY3" fmla="*/ 1754831 h 3194746"/>
              <a:gd name="connsiteX4" fmla="*/ 5543054 w 12202607"/>
              <a:gd name="connsiteY4" fmla="*/ 3194746 h 3194746"/>
              <a:gd name="connsiteX5" fmla="*/ 5321278 w 12202607"/>
              <a:gd name="connsiteY5" fmla="*/ 3187923 h 3194746"/>
              <a:gd name="connsiteX6" fmla="*/ 2840221 w 12202607"/>
              <a:gd name="connsiteY6" fmla="*/ 1755558 h 3194746"/>
              <a:gd name="connsiteX7" fmla="*/ 0 w 12202607"/>
              <a:gd name="connsiteY7" fmla="*/ 157113 h 3194746"/>
              <a:gd name="connsiteX8" fmla="*/ 3142 w 12202607"/>
              <a:gd name="connsiteY8" fmla="*/ 0 h 3194746"/>
              <a:gd name="connsiteX9" fmla="*/ 2874268 w 12202607"/>
              <a:gd name="connsiteY9" fmla="*/ 1622981 h 3194746"/>
              <a:gd name="connsiteX0" fmla="*/ 2874268 w 12202607"/>
              <a:gd name="connsiteY0" fmla="*/ 1622981 h 3191334"/>
              <a:gd name="connsiteX1" fmla="*/ 12202607 w 12202607"/>
              <a:gd name="connsiteY1" fmla="*/ 1622981 h 3191334"/>
              <a:gd name="connsiteX2" fmla="*/ 12202607 w 12202607"/>
              <a:gd name="connsiteY2" fmla="*/ 1755558 h 3191334"/>
              <a:gd name="connsiteX3" fmla="*/ 3067136 w 12202607"/>
              <a:gd name="connsiteY3" fmla="*/ 1754831 h 3191334"/>
              <a:gd name="connsiteX4" fmla="*/ 5553290 w 12202607"/>
              <a:gd name="connsiteY4" fmla="*/ 3191334 h 3191334"/>
              <a:gd name="connsiteX5" fmla="*/ 5321278 w 12202607"/>
              <a:gd name="connsiteY5" fmla="*/ 3187923 h 3191334"/>
              <a:gd name="connsiteX6" fmla="*/ 2840221 w 12202607"/>
              <a:gd name="connsiteY6" fmla="*/ 1755558 h 3191334"/>
              <a:gd name="connsiteX7" fmla="*/ 0 w 12202607"/>
              <a:gd name="connsiteY7" fmla="*/ 157113 h 3191334"/>
              <a:gd name="connsiteX8" fmla="*/ 3142 w 12202607"/>
              <a:gd name="connsiteY8" fmla="*/ 0 h 3191334"/>
              <a:gd name="connsiteX9" fmla="*/ 2874268 w 12202607"/>
              <a:gd name="connsiteY9" fmla="*/ 1622981 h 3191334"/>
              <a:gd name="connsiteX0" fmla="*/ 2874268 w 12202607"/>
              <a:gd name="connsiteY0" fmla="*/ 1622981 h 3191334"/>
              <a:gd name="connsiteX1" fmla="*/ 12202607 w 12202607"/>
              <a:gd name="connsiteY1" fmla="*/ 1622981 h 3191334"/>
              <a:gd name="connsiteX2" fmla="*/ 12202607 w 12202607"/>
              <a:gd name="connsiteY2" fmla="*/ 1755558 h 3191334"/>
              <a:gd name="connsiteX3" fmla="*/ 3067136 w 12202607"/>
              <a:gd name="connsiteY3" fmla="*/ 1754831 h 3191334"/>
              <a:gd name="connsiteX4" fmla="*/ 5553290 w 12202607"/>
              <a:gd name="connsiteY4" fmla="*/ 3191334 h 3191334"/>
              <a:gd name="connsiteX5" fmla="*/ 5321278 w 12202607"/>
              <a:gd name="connsiteY5" fmla="*/ 3187923 h 3191334"/>
              <a:gd name="connsiteX6" fmla="*/ 2840221 w 12202607"/>
              <a:gd name="connsiteY6" fmla="*/ 1755558 h 3191334"/>
              <a:gd name="connsiteX7" fmla="*/ 0 w 12202607"/>
              <a:gd name="connsiteY7" fmla="*/ 157113 h 3191334"/>
              <a:gd name="connsiteX8" fmla="*/ 3142 w 12202607"/>
              <a:gd name="connsiteY8" fmla="*/ 0 h 3191334"/>
              <a:gd name="connsiteX9" fmla="*/ 2874268 w 12202607"/>
              <a:gd name="connsiteY9" fmla="*/ 1622981 h 3191334"/>
              <a:gd name="connsiteX0" fmla="*/ 2874268 w 12202607"/>
              <a:gd name="connsiteY0" fmla="*/ 1622981 h 3191334"/>
              <a:gd name="connsiteX1" fmla="*/ 12202607 w 12202607"/>
              <a:gd name="connsiteY1" fmla="*/ 1622981 h 3191334"/>
              <a:gd name="connsiteX2" fmla="*/ 12202607 w 12202607"/>
              <a:gd name="connsiteY2" fmla="*/ 1755558 h 3191334"/>
              <a:gd name="connsiteX3" fmla="*/ 3067136 w 12202607"/>
              <a:gd name="connsiteY3" fmla="*/ 1754831 h 3191334"/>
              <a:gd name="connsiteX4" fmla="*/ 5553290 w 12202607"/>
              <a:gd name="connsiteY4" fmla="*/ 3191334 h 3191334"/>
              <a:gd name="connsiteX5" fmla="*/ 5353443 w 12202607"/>
              <a:gd name="connsiteY5" fmla="*/ 3187923 h 3191334"/>
              <a:gd name="connsiteX6" fmla="*/ 2840221 w 12202607"/>
              <a:gd name="connsiteY6" fmla="*/ 1755558 h 3191334"/>
              <a:gd name="connsiteX7" fmla="*/ 0 w 12202607"/>
              <a:gd name="connsiteY7" fmla="*/ 157113 h 3191334"/>
              <a:gd name="connsiteX8" fmla="*/ 3142 w 12202607"/>
              <a:gd name="connsiteY8" fmla="*/ 0 h 3191334"/>
              <a:gd name="connsiteX9" fmla="*/ 2874268 w 12202607"/>
              <a:gd name="connsiteY9" fmla="*/ 1622981 h 3191334"/>
              <a:gd name="connsiteX0" fmla="*/ 2874268 w 12202607"/>
              <a:gd name="connsiteY0" fmla="*/ 1622981 h 3191334"/>
              <a:gd name="connsiteX1" fmla="*/ 12202607 w 12202607"/>
              <a:gd name="connsiteY1" fmla="*/ 1622981 h 3191334"/>
              <a:gd name="connsiteX2" fmla="*/ 12202607 w 12202607"/>
              <a:gd name="connsiteY2" fmla="*/ 1755558 h 3191334"/>
              <a:gd name="connsiteX3" fmla="*/ 3067136 w 12202607"/>
              <a:gd name="connsiteY3" fmla="*/ 1754831 h 3191334"/>
              <a:gd name="connsiteX4" fmla="*/ 5553290 w 12202607"/>
              <a:gd name="connsiteY4" fmla="*/ 3191334 h 3191334"/>
              <a:gd name="connsiteX5" fmla="*/ 5353443 w 12202607"/>
              <a:gd name="connsiteY5" fmla="*/ 3187923 h 3191334"/>
              <a:gd name="connsiteX6" fmla="*/ 0 w 12202607"/>
              <a:gd name="connsiteY6" fmla="*/ 157113 h 3191334"/>
              <a:gd name="connsiteX7" fmla="*/ 3142 w 12202607"/>
              <a:gd name="connsiteY7" fmla="*/ 0 h 3191334"/>
              <a:gd name="connsiteX8" fmla="*/ 2874268 w 12202607"/>
              <a:gd name="connsiteY8" fmla="*/ 1622981 h 3191334"/>
              <a:gd name="connsiteX0" fmla="*/ 2874268 w 12202607"/>
              <a:gd name="connsiteY0" fmla="*/ 1622981 h 3188063"/>
              <a:gd name="connsiteX1" fmla="*/ 12202607 w 12202607"/>
              <a:gd name="connsiteY1" fmla="*/ 1622981 h 3188063"/>
              <a:gd name="connsiteX2" fmla="*/ 12202607 w 12202607"/>
              <a:gd name="connsiteY2" fmla="*/ 1755558 h 3188063"/>
              <a:gd name="connsiteX3" fmla="*/ 3067136 w 12202607"/>
              <a:gd name="connsiteY3" fmla="*/ 1754831 h 3188063"/>
              <a:gd name="connsiteX4" fmla="*/ 5608429 w 12202607"/>
              <a:gd name="connsiteY4" fmla="*/ 3186739 h 3188063"/>
              <a:gd name="connsiteX5" fmla="*/ 5353443 w 12202607"/>
              <a:gd name="connsiteY5" fmla="*/ 3187923 h 3188063"/>
              <a:gd name="connsiteX6" fmla="*/ 0 w 12202607"/>
              <a:gd name="connsiteY6" fmla="*/ 157113 h 3188063"/>
              <a:gd name="connsiteX7" fmla="*/ 3142 w 12202607"/>
              <a:gd name="connsiteY7" fmla="*/ 0 h 3188063"/>
              <a:gd name="connsiteX8" fmla="*/ 2874268 w 12202607"/>
              <a:gd name="connsiteY8" fmla="*/ 1622981 h 3188063"/>
              <a:gd name="connsiteX0" fmla="*/ 2874268 w 12202607"/>
              <a:gd name="connsiteY0" fmla="*/ 1622981 h 3188063"/>
              <a:gd name="connsiteX1" fmla="*/ 12202607 w 12202607"/>
              <a:gd name="connsiteY1" fmla="*/ 1622981 h 3188063"/>
              <a:gd name="connsiteX2" fmla="*/ 12202607 w 12202607"/>
              <a:gd name="connsiteY2" fmla="*/ 1755558 h 3188063"/>
              <a:gd name="connsiteX3" fmla="*/ 3067136 w 12202607"/>
              <a:gd name="connsiteY3" fmla="*/ 1754831 h 3188063"/>
              <a:gd name="connsiteX4" fmla="*/ 5626809 w 12202607"/>
              <a:gd name="connsiteY4" fmla="*/ 3186739 h 3188063"/>
              <a:gd name="connsiteX5" fmla="*/ 5353443 w 12202607"/>
              <a:gd name="connsiteY5" fmla="*/ 3187923 h 3188063"/>
              <a:gd name="connsiteX6" fmla="*/ 0 w 12202607"/>
              <a:gd name="connsiteY6" fmla="*/ 157113 h 3188063"/>
              <a:gd name="connsiteX7" fmla="*/ 3142 w 12202607"/>
              <a:gd name="connsiteY7" fmla="*/ 0 h 3188063"/>
              <a:gd name="connsiteX8" fmla="*/ 2874268 w 12202607"/>
              <a:gd name="connsiteY8" fmla="*/ 1622981 h 3188063"/>
              <a:gd name="connsiteX0" fmla="*/ 2874268 w 12202607"/>
              <a:gd name="connsiteY0" fmla="*/ 1622981 h 3188063"/>
              <a:gd name="connsiteX1" fmla="*/ 12202607 w 12202607"/>
              <a:gd name="connsiteY1" fmla="*/ 1622981 h 3188063"/>
              <a:gd name="connsiteX2" fmla="*/ 12202607 w 12202607"/>
              <a:gd name="connsiteY2" fmla="*/ 1755558 h 3188063"/>
              <a:gd name="connsiteX3" fmla="*/ 3067136 w 12202607"/>
              <a:gd name="connsiteY3" fmla="*/ 1754831 h 3188063"/>
              <a:gd name="connsiteX4" fmla="*/ 5631404 w 12202607"/>
              <a:gd name="connsiteY4" fmla="*/ 3186739 h 3188063"/>
              <a:gd name="connsiteX5" fmla="*/ 5353443 w 12202607"/>
              <a:gd name="connsiteY5" fmla="*/ 3187923 h 3188063"/>
              <a:gd name="connsiteX6" fmla="*/ 0 w 12202607"/>
              <a:gd name="connsiteY6" fmla="*/ 157113 h 3188063"/>
              <a:gd name="connsiteX7" fmla="*/ 3142 w 12202607"/>
              <a:gd name="connsiteY7" fmla="*/ 0 h 3188063"/>
              <a:gd name="connsiteX8" fmla="*/ 2874268 w 12202607"/>
              <a:gd name="connsiteY8" fmla="*/ 1622981 h 3188063"/>
              <a:gd name="connsiteX0" fmla="*/ 2874268 w 12202607"/>
              <a:gd name="connsiteY0" fmla="*/ 1622981 h 3188063"/>
              <a:gd name="connsiteX1" fmla="*/ 12202607 w 12202607"/>
              <a:gd name="connsiteY1" fmla="*/ 1622981 h 3188063"/>
              <a:gd name="connsiteX2" fmla="*/ 12202607 w 12202607"/>
              <a:gd name="connsiteY2" fmla="*/ 1755558 h 3188063"/>
              <a:gd name="connsiteX3" fmla="*/ 3067136 w 12202607"/>
              <a:gd name="connsiteY3" fmla="*/ 1754831 h 3188063"/>
              <a:gd name="connsiteX4" fmla="*/ 5631404 w 12202607"/>
              <a:gd name="connsiteY4" fmla="*/ 3186739 h 3188063"/>
              <a:gd name="connsiteX5" fmla="*/ 5353443 w 12202607"/>
              <a:gd name="connsiteY5" fmla="*/ 3187923 h 3188063"/>
              <a:gd name="connsiteX6" fmla="*/ 0 w 12202607"/>
              <a:gd name="connsiteY6" fmla="*/ 157113 h 3188063"/>
              <a:gd name="connsiteX7" fmla="*/ 3142 w 12202607"/>
              <a:gd name="connsiteY7" fmla="*/ 0 h 3188063"/>
              <a:gd name="connsiteX8" fmla="*/ 2874268 w 12202607"/>
              <a:gd name="connsiteY8" fmla="*/ 1622981 h 3188063"/>
              <a:gd name="connsiteX0" fmla="*/ 2874268 w 12202607"/>
              <a:gd name="connsiteY0" fmla="*/ 1622981 h 3188063"/>
              <a:gd name="connsiteX1" fmla="*/ 12202607 w 12202607"/>
              <a:gd name="connsiteY1" fmla="*/ 1622981 h 3188063"/>
              <a:gd name="connsiteX2" fmla="*/ 12202607 w 12202607"/>
              <a:gd name="connsiteY2" fmla="*/ 1755558 h 3188063"/>
              <a:gd name="connsiteX3" fmla="*/ 3094706 w 12202607"/>
              <a:gd name="connsiteY3" fmla="*/ 1754831 h 3188063"/>
              <a:gd name="connsiteX4" fmla="*/ 5631404 w 12202607"/>
              <a:gd name="connsiteY4" fmla="*/ 3186739 h 3188063"/>
              <a:gd name="connsiteX5" fmla="*/ 5353443 w 12202607"/>
              <a:gd name="connsiteY5" fmla="*/ 3187923 h 3188063"/>
              <a:gd name="connsiteX6" fmla="*/ 0 w 12202607"/>
              <a:gd name="connsiteY6" fmla="*/ 157113 h 3188063"/>
              <a:gd name="connsiteX7" fmla="*/ 3142 w 12202607"/>
              <a:gd name="connsiteY7" fmla="*/ 0 h 3188063"/>
              <a:gd name="connsiteX8" fmla="*/ 2874268 w 12202607"/>
              <a:gd name="connsiteY8" fmla="*/ 1622981 h 3188063"/>
              <a:gd name="connsiteX0" fmla="*/ 2874268 w 12202607"/>
              <a:gd name="connsiteY0" fmla="*/ 1622981 h 3188063"/>
              <a:gd name="connsiteX1" fmla="*/ 12202607 w 12202607"/>
              <a:gd name="connsiteY1" fmla="*/ 1622981 h 3188063"/>
              <a:gd name="connsiteX2" fmla="*/ 12202607 w 12202607"/>
              <a:gd name="connsiteY2" fmla="*/ 1755558 h 3188063"/>
              <a:gd name="connsiteX3" fmla="*/ 3108491 w 12202607"/>
              <a:gd name="connsiteY3" fmla="*/ 1754831 h 3188063"/>
              <a:gd name="connsiteX4" fmla="*/ 5631404 w 12202607"/>
              <a:gd name="connsiteY4" fmla="*/ 3186739 h 3188063"/>
              <a:gd name="connsiteX5" fmla="*/ 5353443 w 12202607"/>
              <a:gd name="connsiteY5" fmla="*/ 3187923 h 3188063"/>
              <a:gd name="connsiteX6" fmla="*/ 0 w 12202607"/>
              <a:gd name="connsiteY6" fmla="*/ 157113 h 3188063"/>
              <a:gd name="connsiteX7" fmla="*/ 3142 w 12202607"/>
              <a:gd name="connsiteY7" fmla="*/ 0 h 3188063"/>
              <a:gd name="connsiteX8" fmla="*/ 2874268 w 12202607"/>
              <a:gd name="connsiteY8" fmla="*/ 1622981 h 3188063"/>
              <a:gd name="connsiteX0" fmla="*/ 2874268 w 12202607"/>
              <a:gd name="connsiteY0" fmla="*/ 1622981 h 3188063"/>
              <a:gd name="connsiteX1" fmla="*/ 12202607 w 12202607"/>
              <a:gd name="connsiteY1" fmla="*/ 1622981 h 3188063"/>
              <a:gd name="connsiteX2" fmla="*/ 12202607 w 12202607"/>
              <a:gd name="connsiteY2" fmla="*/ 1755558 h 3188063"/>
              <a:gd name="connsiteX3" fmla="*/ 3108491 w 12202607"/>
              <a:gd name="connsiteY3" fmla="*/ 1754831 h 3188063"/>
              <a:gd name="connsiteX4" fmla="*/ 5640594 w 12202607"/>
              <a:gd name="connsiteY4" fmla="*/ 3186739 h 3188063"/>
              <a:gd name="connsiteX5" fmla="*/ 5353443 w 12202607"/>
              <a:gd name="connsiteY5" fmla="*/ 3187923 h 3188063"/>
              <a:gd name="connsiteX6" fmla="*/ 0 w 12202607"/>
              <a:gd name="connsiteY6" fmla="*/ 157113 h 3188063"/>
              <a:gd name="connsiteX7" fmla="*/ 3142 w 12202607"/>
              <a:gd name="connsiteY7" fmla="*/ 0 h 3188063"/>
              <a:gd name="connsiteX8" fmla="*/ 2874268 w 12202607"/>
              <a:gd name="connsiteY8" fmla="*/ 1622981 h 3188063"/>
              <a:gd name="connsiteX0" fmla="*/ 2874268 w 12202607"/>
              <a:gd name="connsiteY0" fmla="*/ 1622981 h 3188063"/>
              <a:gd name="connsiteX1" fmla="*/ 12202607 w 12202607"/>
              <a:gd name="connsiteY1" fmla="*/ 1622981 h 3188063"/>
              <a:gd name="connsiteX2" fmla="*/ 12202607 w 12202607"/>
              <a:gd name="connsiteY2" fmla="*/ 1755558 h 3188063"/>
              <a:gd name="connsiteX3" fmla="*/ 3108491 w 12202607"/>
              <a:gd name="connsiteY3" fmla="*/ 1754831 h 3188063"/>
              <a:gd name="connsiteX4" fmla="*/ 5640594 w 12202607"/>
              <a:gd name="connsiteY4" fmla="*/ 3186739 h 3188063"/>
              <a:gd name="connsiteX5" fmla="*/ 5353443 w 12202607"/>
              <a:gd name="connsiteY5" fmla="*/ 3187923 h 3188063"/>
              <a:gd name="connsiteX6" fmla="*/ 0 w 12202607"/>
              <a:gd name="connsiteY6" fmla="*/ 272726 h 3188063"/>
              <a:gd name="connsiteX7" fmla="*/ 3142 w 12202607"/>
              <a:gd name="connsiteY7" fmla="*/ 0 h 3188063"/>
              <a:gd name="connsiteX8" fmla="*/ 2874268 w 12202607"/>
              <a:gd name="connsiteY8" fmla="*/ 1622981 h 3188063"/>
              <a:gd name="connsiteX0" fmla="*/ 2874268 w 12202607"/>
              <a:gd name="connsiteY0" fmla="*/ 1538898 h 3103980"/>
              <a:gd name="connsiteX1" fmla="*/ 12202607 w 12202607"/>
              <a:gd name="connsiteY1" fmla="*/ 1538898 h 3103980"/>
              <a:gd name="connsiteX2" fmla="*/ 12202607 w 12202607"/>
              <a:gd name="connsiteY2" fmla="*/ 1671475 h 3103980"/>
              <a:gd name="connsiteX3" fmla="*/ 3108491 w 12202607"/>
              <a:gd name="connsiteY3" fmla="*/ 1670748 h 3103980"/>
              <a:gd name="connsiteX4" fmla="*/ 5640594 w 12202607"/>
              <a:gd name="connsiteY4" fmla="*/ 3102656 h 3103980"/>
              <a:gd name="connsiteX5" fmla="*/ 5353443 w 12202607"/>
              <a:gd name="connsiteY5" fmla="*/ 3103840 h 3103980"/>
              <a:gd name="connsiteX6" fmla="*/ 0 w 12202607"/>
              <a:gd name="connsiteY6" fmla="*/ 188643 h 3103980"/>
              <a:gd name="connsiteX7" fmla="*/ 3142 w 12202607"/>
              <a:gd name="connsiteY7" fmla="*/ 0 h 3103980"/>
              <a:gd name="connsiteX8" fmla="*/ 2874268 w 12202607"/>
              <a:gd name="connsiteY8" fmla="*/ 1538898 h 3103980"/>
              <a:gd name="connsiteX0" fmla="*/ 2892175 w 12220514"/>
              <a:gd name="connsiteY0" fmla="*/ 1538898 h 3103980"/>
              <a:gd name="connsiteX1" fmla="*/ 12220514 w 12220514"/>
              <a:gd name="connsiteY1" fmla="*/ 1538898 h 3103980"/>
              <a:gd name="connsiteX2" fmla="*/ 12220514 w 12220514"/>
              <a:gd name="connsiteY2" fmla="*/ 1671475 h 3103980"/>
              <a:gd name="connsiteX3" fmla="*/ 3126398 w 12220514"/>
              <a:gd name="connsiteY3" fmla="*/ 1670748 h 3103980"/>
              <a:gd name="connsiteX4" fmla="*/ 5658501 w 12220514"/>
              <a:gd name="connsiteY4" fmla="*/ 3102656 h 3103980"/>
              <a:gd name="connsiteX5" fmla="*/ 5371350 w 12220514"/>
              <a:gd name="connsiteY5" fmla="*/ 3103840 h 3103980"/>
              <a:gd name="connsiteX6" fmla="*/ 17907 w 12220514"/>
              <a:gd name="connsiteY6" fmla="*/ 188643 h 3103980"/>
              <a:gd name="connsiteX7" fmla="*/ 28 w 12220514"/>
              <a:gd name="connsiteY7" fmla="*/ 0 h 3103980"/>
              <a:gd name="connsiteX8" fmla="*/ 2892175 w 12220514"/>
              <a:gd name="connsiteY8" fmla="*/ 1538898 h 3103980"/>
              <a:gd name="connsiteX0" fmla="*/ 2892175 w 12220514"/>
              <a:gd name="connsiteY0" fmla="*/ 1538898 h 3103980"/>
              <a:gd name="connsiteX1" fmla="*/ 12220514 w 12220514"/>
              <a:gd name="connsiteY1" fmla="*/ 1538898 h 3103980"/>
              <a:gd name="connsiteX2" fmla="*/ 12220514 w 12220514"/>
              <a:gd name="connsiteY2" fmla="*/ 1671475 h 3103980"/>
              <a:gd name="connsiteX3" fmla="*/ 3126398 w 12220514"/>
              <a:gd name="connsiteY3" fmla="*/ 1670748 h 3103980"/>
              <a:gd name="connsiteX4" fmla="*/ 5952790 w 12220514"/>
              <a:gd name="connsiteY4" fmla="*/ 3102656 h 3103980"/>
              <a:gd name="connsiteX5" fmla="*/ 5371350 w 12220514"/>
              <a:gd name="connsiteY5" fmla="*/ 3103840 h 3103980"/>
              <a:gd name="connsiteX6" fmla="*/ 17907 w 12220514"/>
              <a:gd name="connsiteY6" fmla="*/ 188643 h 3103980"/>
              <a:gd name="connsiteX7" fmla="*/ 28 w 12220514"/>
              <a:gd name="connsiteY7" fmla="*/ 0 h 3103980"/>
              <a:gd name="connsiteX8" fmla="*/ 2892175 w 12220514"/>
              <a:gd name="connsiteY8" fmla="*/ 1538898 h 3103980"/>
              <a:gd name="connsiteX0" fmla="*/ 2892175 w 12220514"/>
              <a:gd name="connsiteY0" fmla="*/ 1538898 h 3114398"/>
              <a:gd name="connsiteX1" fmla="*/ 12220514 w 12220514"/>
              <a:gd name="connsiteY1" fmla="*/ 1538898 h 3114398"/>
              <a:gd name="connsiteX2" fmla="*/ 12220514 w 12220514"/>
              <a:gd name="connsiteY2" fmla="*/ 1671475 h 3114398"/>
              <a:gd name="connsiteX3" fmla="*/ 3126398 w 12220514"/>
              <a:gd name="connsiteY3" fmla="*/ 1670748 h 3114398"/>
              <a:gd name="connsiteX4" fmla="*/ 5952790 w 12220514"/>
              <a:gd name="connsiteY4" fmla="*/ 3102656 h 3114398"/>
              <a:gd name="connsiteX5" fmla="*/ 5571047 w 12220514"/>
              <a:gd name="connsiteY5" fmla="*/ 3114350 h 3114398"/>
              <a:gd name="connsiteX6" fmla="*/ 17907 w 12220514"/>
              <a:gd name="connsiteY6" fmla="*/ 188643 h 3114398"/>
              <a:gd name="connsiteX7" fmla="*/ 28 w 12220514"/>
              <a:gd name="connsiteY7" fmla="*/ 0 h 3114398"/>
              <a:gd name="connsiteX8" fmla="*/ 2892175 w 12220514"/>
              <a:gd name="connsiteY8" fmla="*/ 1538898 h 3114398"/>
              <a:gd name="connsiteX0" fmla="*/ 2892175 w 12220514"/>
              <a:gd name="connsiteY0" fmla="*/ 1538898 h 3114398"/>
              <a:gd name="connsiteX1" fmla="*/ 12220514 w 12220514"/>
              <a:gd name="connsiteY1" fmla="*/ 1538898 h 3114398"/>
              <a:gd name="connsiteX2" fmla="*/ 12220514 w 12220514"/>
              <a:gd name="connsiteY2" fmla="*/ 1671475 h 3114398"/>
              <a:gd name="connsiteX3" fmla="*/ 3126398 w 12220514"/>
              <a:gd name="connsiteY3" fmla="*/ 1670748 h 3114398"/>
              <a:gd name="connsiteX4" fmla="*/ 5952790 w 12220514"/>
              <a:gd name="connsiteY4" fmla="*/ 3102656 h 3114398"/>
              <a:gd name="connsiteX5" fmla="*/ 5602578 w 12220514"/>
              <a:gd name="connsiteY5" fmla="*/ 3114350 h 3114398"/>
              <a:gd name="connsiteX6" fmla="*/ 17907 w 12220514"/>
              <a:gd name="connsiteY6" fmla="*/ 188643 h 3114398"/>
              <a:gd name="connsiteX7" fmla="*/ 28 w 12220514"/>
              <a:gd name="connsiteY7" fmla="*/ 0 h 3114398"/>
              <a:gd name="connsiteX8" fmla="*/ 2892175 w 12220514"/>
              <a:gd name="connsiteY8" fmla="*/ 1538898 h 3114398"/>
              <a:gd name="connsiteX0" fmla="*/ 2874268 w 12202607"/>
              <a:gd name="connsiteY0" fmla="*/ 1517877 h 3093377"/>
              <a:gd name="connsiteX1" fmla="*/ 12202607 w 12202607"/>
              <a:gd name="connsiteY1" fmla="*/ 1517877 h 3093377"/>
              <a:gd name="connsiteX2" fmla="*/ 12202607 w 12202607"/>
              <a:gd name="connsiteY2" fmla="*/ 1650454 h 3093377"/>
              <a:gd name="connsiteX3" fmla="*/ 3108491 w 12202607"/>
              <a:gd name="connsiteY3" fmla="*/ 1649727 h 3093377"/>
              <a:gd name="connsiteX4" fmla="*/ 5934883 w 12202607"/>
              <a:gd name="connsiteY4" fmla="*/ 3081635 h 3093377"/>
              <a:gd name="connsiteX5" fmla="*/ 5584671 w 12202607"/>
              <a:gd name="connsiteY5" fmla="*/ 3093329 h 3093377"/>
              <a:gd name="connsiteX6" fmla="*/ 0 w 12202607"/>
              <a:gd name="connsiteY6" fmla="*/ 167622 h 3093377"/>
              <a:gd name="connsiteX7" fmla="*/ 3142 w 12202607"/>
              <a:gd name="connsiteY7" fmla="*/ 0 h 3093377"/>
              <a:gd name="connsiteX8" fmla="*/ 2874268 w 12202607"/>
              <a:gd name="connsiteY8" fmla="*/ 1517877 h 3093377"/>
              <a:gd name="connsiteX0" fmla="*/ 2874268 w 12202607"/>
              <a:gd name="connsiteY0" fmla="*/ 1517877 h 3093377"/>
              <a:gd name="connsiteX1" fmla="*/ 12202607 w 12202607"/>
              <a:gd name="connsiteY1" fmla="*/ 1517877 h 3093377"/>
              <a:gd name="connsiteX2" fmla="*/ 12202607 w 12202607"/>
              <a:gd name="connsiteY2" fmla="*/ 1650454 h 3093377"/>
              <a:gd name="connsiteX3" fmla="*/ 3108491 w 12202607"/>
              <a:gd name="connsiteY3" fmla="*/ 1649727 h 3093377"/>
              <a:gd name="connsiteX4" fmla="*/ 5934883 w 12202607"/>
              <a:gd name="connsiteY4" fmla="*/ 3081635 h 3093377"/>
              <a:gd name="connsiteX5" fmla="*/ 5584671 w 12202607"/>
              <a:gd name="connsiteY5" fmla="*/ 3093329 h 3093377"/>
              <a:gd name="connsiteX6" fmla="*/ 0 w 12202607"/>
              <a:gd name="connsiteY6" fmla="*/ 220173 h 3093377"/>
              <a:gd name="connsiteX7" fmla="*/ 3142 w 12202607"/>
              <a:gd name="connsiteY7" fmla="*/ 0 h 3093377"/>
              <a:gd name="connsiteX8" fmla="*/ 2874268 w 12202607"/>
              <a:gd name="connsiteY8" fmla="*/ 1517877 h 3093377"/>
              <a:gd name="connsiteX0" fmla="*/ 2874268 w 12202607"/>
              <a:gd name="connsiteY0" fmla="*/ 1465325 h 3040825"/>
              <a:gd name="connsiteX1" fmla="*/ 12202607 w 12202607"/>
              <a:gd name="connsiteY1" fmla="*/ 1465325 h 3040825"/>
              <a:gd name="connsiteX2" fmla="*/ 12202607 w 12202607"/>
              <a:gd name="connsiteY2" fmla="*/ 1597902 h 3040825"/>
              <a:gd name="connsiteX3" fmla="*/ 3108491 w 12202607"/>
              <a:gd name="connsiteY3" fmla="*/ 1597175 h 3040825"/>
              <a:gd name="connsiteX4" fmla="*/ 5934883 w 12202607"/>
              <a:gd name="connsiteY4" fmla="*/ 3029083 h 3040825"/>
              <a:gd name="connsiteX5" fmla="*/ 5584671 w 12202607"/>
              <a:gd name="connsiteY5" fmla="*/ 3040777 h 3040825"/>
              <a:gd name="connsiteX6" fmla="*/ 0 w 12202607"/>
              <a:gd name="connsiteY6" fmla="*/ 167621 h 3040825"/>
              <a:gd name="connsiteX7" fmla="*/ 3142 w 12202607"/>
              <a:gd name="connsiteY7" fmla="*/ 0 h 3040825"/>
              <a:gd name="connsiteX8" fmla="*/ 2874268 w 12202607"/>
              <a:gd name="connsiteY8" fmla="*/ 1465325 h 3040825"/>
              <a:gd name="connsiteX0" fmla="*/ 2874268 w 12202607"/>
              <a:gd name="connsiteY0" fmla="*/ 1465325 h 3040825"/>
              <a:gd name="connsiteX1" fmla="*/ 12202607 w 12202607"/>
              <a:gd name="connsiteY1" fmla="*/ 1465325 h 3040825"/>
              <a:gd name="connsiteX2" fmla="*/ 12202607 w 12202607"/>
              <a:gd name="connsiteY2" fmla="*/ 1597902 h 3040825"/>
              <a:gd name="connsiteX3" fmla="*/ 3108491 w 12202607"/>
              <a:gd name="connsiteY3" fmla="*/ 1597175 h 3040825"/>
              <a:gd name="connsiteX4" fmla="*/ 5934883 w 12202607"/>
              <a:gd name="connsiteY4" fmla="*/ 3029083 h 3040825"/>
              <a:gd name="connsiteX5" fmla="*/ 5584671 w 12202607"/>
              <a:gd name="connsiteY5" fmla="*/ 3040777 h 3040825"/>
              <a:gd name="connsiteX6" fmla="*/ 0 w 12202607"/>
              <a:gd name="connsiteY6" fmla="*/ 398848 h 3040825"/>
              <a:gd name="connsiteX7" fmla="*/ 3142 w 12202607"/>
              <a:gd name="connsiteY7" fmla="*/ 0 h 3040825"/>
              <a:gd name="connsiteX8" fmla="*/ 2874268 w 12202607"/>
              <a:gd name="connsiteY8" fmla="*/ 1465325 h 3040825"/>
              <a:gd name="connsiteX0" fmla="*/ 2902676 w 12231015"/>
              <a:gd name="connsiteY0" fmla="*/ 1276139 h 2851639"/>
              <a:gd name="connsiteX1" fmla="*/ 12231015 w 12231015"/>
              <a:gd name="connsiteY1" fmla="*/ 1276139 h 2851639"/>
              <a:gd name="connsiteX2" fmla="*/ 12231015 w 12231015"/>
              <a:gd name="connsiteY2" fmla="*/ 1408716 h 2851639"/>
              <a:gd name="connsiteX3" fmla="*/ 3136899 w 12231015"/>
              <a:gd name="connsiteY3" fmla="*/ 1407989 h 2851639"/>
              <a:gd name="connsiteX4" fmla="*/ 5963291 w 12231015"/>
              <a:gd name="connsiteY4" fmla="*/ 2839897 h 2851639"/>
              <a:gd name="connsiteX5" fmla="*/ 5613079 w 12231015"/>
              <a:gd name="connsiteY5" fmla="*/ 2851591 h 2851639"/>
              <a:gd name="connsiteX6" fmla="*/ 28408 w 12231015"/>
              <a:gd name="connsiteY6" fmla="*/ 209662 h 2851639"/>
              <a:gd name="connsiteX7" fmla="*/ 19 w 12231015"/>
              <a:gd name="connsiteY7" fmla="*/ 0 h 2851639"/>
              <a:gd name="connsiteX8" fmla="*/ 2902676 w 12231015"/>
              <a:gd name="connsiteY8" fmla="*/ 1276139 h 2851639"/>
              <a:gd name="connsiteX0" fmla="*/ 2881695 w 12210034"/>
              <a:gd name="connsiteY0" fmla="*/ 1297160 h 2872660"/>
              <a:gd name="connsiteX1" fmla="*/ 12210034 w 12210034"/>
              <a:gd name="connsiteY1" fmla="*/ 1297160 h 2872660"/>
              <a:gd name="connsiteX2" fmla="*/ 12210034 w 12210034"/>
              <a:gd name="connsiteY2" fmla="*/ 1429737 h 2872660"/>
              <a:gd name="connsiteX3" fmla="*/ 3115918 w 12210034"/>
              <a:gd name="connsiteY3" fmla="*/ 1429010 h 2872660"/>
              <a:gd name="connsiteX4" fmla="*/ 5942310 w 12210034"/>
              <a:gd name="connsiteY4" fmla="*/ 2860918 h 2872660"/>
              <a:gd name="connsiteX5" fmla="*/ 5592098 w 12210034"/>
              <a:gd name="connsiteY5" fmla="*/ 2872612 h 2872660"/>
              <a:gd name="connsiteX6" fmla="*/ 7427 w 12210034"/>
              <a:gd name="connsiteY6" fmla="*/ 230683 h 2872660"/>
              <a:gd name="connsiteX7" fmla="*/ 58 w 12210034"/>
              <a:gd name="connsiteY7" fmla="*/ 0 h 2872660"/>
              <a:gd name="connsiteX8" fmla="*/ 2881695 w 12210034"/>
              <a:gd name="connsiteY8" fmla="*/ 1297160 h 2872660"/>
              <a:gd name="connsiteX0" fmla="*/ 2881695 w 12210034"/>
              <a:gd name="connsiteY0" fmla="*/ 1297160 h 2872660"/>
              <a:gd name="connsiteX1" fmla="*/ 12210034 w 12210034"/>
              <a:gd name="connsiteY1" fmla="*/ 1297160 h 2872660"/>
              <a:gd name="connsiteX2" fmla="*/ 12210034 w 12210034"/>
              <a:gd name="connsiteY2" fmla="*/ 1429737 h 2872660"/>
              <a:gd name="connsiteX3" fmla="*/ 3115918 w 12210034"/>
              <a:gd name="connsiteY3" fmla="*/ 1429010 h 2872660"/>
              <a:gd name="connsiteX4" fmla="*/ 5942310 w 12210034"/>
              <a:gd name="connsiteY4" fmla="*/ 2860918 h 2872660"/>
              <a:gd name="connsiteX5" fmla="*/ 5644650 w 12210034"/>
              <a:gd name="connsiteY5" fmla="*/ 2872612 h 2872660"/>
              <a:gd name="connsiteX6" fmla="*/ 7427 w 12210034"/>
              <a:gd name="connsiteY6" fmla="*/ 230683 h 2872660"/>
              <a:gd name="connsiteX7" fmla="*/ 58 w 12210034"/>
              <a:gd name="connsiteY7" fmla="*/ 0 h 2872660"/>
              <a:gd name="connsiteX8" fmla="*/ 2881695 w 12210034"/>
              <a:gd name="connsiteY8" fmla="*/ 1297160 h 2872660"/>
              <a:gd name="connsiteX0" fmla="*/ 2881695 w 12210034"/>
              <a:gd name="connsiteY0" fmla="*/ 1297160 h 2914667"/>
              <a:gd name="connsiteX1" fmla="*/ 12210034 w 12210034"/>
              <a:gd name="connsiteY1" fmla="*/ 1297160 h 2914667"/>
              <a:gd name="connsiteX2" fmla="*/ 12210034 w 12210034"/>
              <a:gd name="connsiteY2" fmla="*/ 1429737 h 2914667"/>
              <a:gd name="connsiteX3" fmla="*/ 3115918 w 12210034"/>
              <a:gd name="connsiteY3" fmla="*/ 1429010 h 2914667"/>
              <a:gd name="connsiteX4" fmla="*/ 5942310 w 12210034"/>
              <a:gd name="connsiteY4" fmla="*/ 2860918 h 2914667"/>
              <a:gd name="connsiteX5" fmla="*/ 5781285 w 12210034"/>
              <a:gd name="connsiteY5" fmla="*/ 2914654 h 2914667"/>
              <a:gd name="connsiteX6" fmla="*/ 7427 w 12210034"/>
              <a:gd name="connsiteY6" fmla="*/ 230683 h 2914667"/>
              <a:gd name="connsiteX7" fmla="*/ 58 w 12210034"/>
              <a:gd name="connsiteY7" fmla="*/ 0 h 2914667"/>
              <a:gd name="connsiteX8" fmla="*/ 2881695 w 12210034"/>
              <a:gd name="connsiteY8" fmla="*/ 1297160 h 2914667"/>
              <a:gd name="connsiteX0" fmla="*/ 2881695 w 12210034"/>
              <a:gd name="connsiteY0" fmla="*/ 1297160 h 2923981"/>
              <a:gd name="connsiteX1" fmla="*/ 12210034 w 12210034"/>
              <a:gd name="connsiteY1" fmla="*/ 1297160 h 2923981"/>
              <a:gd name="connsiteX2" fmla="*/ 12210034 w 12210034"/>
              <a:gd name="connsiteY2" fmla="*/ 1429737 h 2923981"/>
              <a:gd name="connsiteX3" fmla="*/ 3115918 w 12210034"/>
              <a:gd name="connsiteY3" fmla="*/ 1429010 h 2923981"/>
              <a:gd name="connsiteX4" fmla="*/ 6142007 w 12210034"/>
              <a:gd name="connsiteY4" fmla="*/ 2923981 h 2923981"/>
              <a:gd name="connsiteX5" fmla="*/ 5781285 w 12210034"/>
              <a:gd name="connsiteY5" fmla="*/ 2914654 h 2923981"/>
              <a:gd name="connsiteX6" fmla="*/ 7427 w 12210034"/>
              <a:gd name="connsiteY6" fmla="*/ 230683 h 2923981"/>
              <a:gd name="connsiteX7" fmla="*/ 58 w 12210034"/>
              <a:gd name="connsiteY7" fmla="*/ 0 h 2923981"/>
              <a:gd name="connsiteX8" fmla="*/ 2881695 w 12210034"/>
              <a:gd name="connsiteY8" fmla="*/ 1297160 h 2923981"/>
              <a:gd name="connsiteX0" fmla="*/ 2881695 w 12210034"/>
              <a:gd name="connsiteY0" fmla="*/ 1297160 h 2925304"/>
              <a:gd name="connsiteX1" fmla="*/ 12210034 w 12210034"/>
              <a:gd name="connsiteY1" fmla="*/ 1297160 h 2925304"/>
              <a:gd name="connsiteX2" fmla="*/ 12210034 w 12210034"/>
              <a:gd name="connsiteY2" fmla="*/ 1429737 h 2925304"/>
              <a:gd name="connsiteX3" fmla="*/ 3115918 w 12210034"/>
              <a:gd name="connsiteY3" fmla="*/ 1429010 h 2925304"/>
              <a:gd name="connsiteX4" fmla="*/ 6142007 w 12210034"/>
              <a:gd name="connsiteY4" fmla="*/ 2923981 h 2925304"/>
              <a:gd name="connsiteX5" fmla="*/ 5959961 w 12210034"/>
              <a:gd name="connsiteY5" fmla="*/ 2925164 h 2925304"/>
              <a:gd name="connsiteX6" fmla="*/ 7427 w 12210034"/>
              <a:gd name="connsiteY6" fmla="*/ 230683 h 2925304"/>
              <a:gd name="connsiteX7" fmla="*/ 58 w 12210034"/>
              <a:gd name="connsiteY7" fmla="*/ 0 h 2925304"/>
              <a:gd name="connsiteX8" fmla="*/ 2881695 w 12210034"/>
              <a:gd name="connsiteY8" fmla="*/ 1297160 h 2925304"/>
              <a:gd name="connsiteX0" fmla="*/ 2881695 w 12210034"/>
              <a:gd name="connsiteY0" fmla="*/ 1381243 h 3009387"/>
              <a:gd name="connsiteX1" fmla="*/ 12210034 w 12210034"/>
              <a:gd name="connsiteY1" fmla="*/ 1381243 h 3009387"/>
              <a:gd name="connsiteX2" fmla="*/ 12210034 w 12210034"/>
              <a:gd name="connsiteY2" fmla="*/ 1513820 h 3009387"/>
              <a:gd name="connsiteX3" fmla="*/ 3115918 w 12210034"/>
              <a:gd name="connsiteY3" fmla="*/ 1513093 h 3009387"/>
              <a:gd name="connsiteX4" fmla="*/ 6142007 w 12210034"/>
              <a:gd name="connsiteY4" fmla="*/ 3008064 h 3009387"/>
              <a:gd name="connsiteX5" fmla="*/ 5959961 w 12210034"/>
              <a:gd name="connsiteY5" fmla="*/ 3009247 h 3009387"/>
              <a:gd name="connsiteX6" fmla="*/ 7427 w 12210034"/>
              <a:gd name="connsiteY6" fmla="*/ 314766 h 3009387"/>
              <a:gd name="connsiteX7" fmla="*/ 58 w 12210034"/>
              <a:gd name="connsiteY7" fmla="*/ 0 h 3009387"/>
              <a:gd name="connsiteX8" fmla="*/ 2881695 w 12210034"/>
              <a:gd name="connsiteY8" fmla="*/ 1381243 h 3009387"/>
              <a:gd name="connsiteX0" fmla="*/ 2881695 w 12210034"/>
              <a:gd name="connsiteY0" fmla="*/ 1381243 h 3019805"/>
              <a:gd name="connsiteX1" fmla="*/ 12210034 w 12210034"/>
              <a:gd name="connsiteY1" fmla="*/ 1381243 h 3019805"/>
              <a:gd name="connsiteX2" fmla="*/ 12210034 w 12210034"/>
              <a:gd name="connsiteY2" fmla="*/ 1513820 h 3019805"/>
              <a:gd name="connsiteX3" fmla="*/ 3115918 w 12210034"/>
              <a:gd name="connsiteY3" fmla="*/ 1513093 h 3019805"/>
              <a:gd name="connsiteX4" fmla="*/ 6142007 w 12210034"/>
              <a:gd name="connsiteY4" fmla="*/ 3008064 h 3019805"/>
              <a:gd name="connsiteX5" fmla="*/ 6033533 w 12210034"/>
              <a:gd name="connsiteY5" fmla="*/ 3019757 h 3019805"/>
              <a:gd name="connsiteX6" fmla="*/ 7427 w 12210034"/>
              <a:gd name="connsiteY6" fmla="*/ 314766 h 3019805"/>
              <a:gd name="connsiteX7" fmla="*/ 58 w 12210034"/>
              <a:gd name="connsiteY7" fmla="*/ 0 h 3019805"/>
              <a:gd name="connsiteX8" fmla="*/ 2881695 w 12210034"/>
              <a:gd name="connsiteY8" fmla="*/ 1381243 h 3019805"/>
              <a:gd name="connsiteX0" fmla="*/ 2881695 w 12210034"/>
              <a:gd name="connsiteY0" fmla="*/ 1381243 h 3010400"/>
              <a:gd name="connsiteX1" fmla="*/ 12210034 w 12210034"/>
              <a:gd name="connsiteY1" fmla="*/ 1381243 h 3010400"/>
              <a:gd name="connsiteX2" fmla="*/ 12210034 w 12210034"/>
              <a:gd name="connsiteY2" fmla="*/ 1513820 h 3010400"/>
              <a:gd name="connsiteX3" fmla="*/ 3115918 w 12210034"/>
              <a:gd name="connsiteY3" fmla="*/ 1513093 h 3010400"/>
              <a:gd name="connsiteX4" fmla="*/ 6142007 w 12210034"/>
              <a:gd name="connsiteY4" fmla="*/ 3008064 h 3010400"/>
              <a:gd name="connsiteX5" fmla="*/ 6047747 w 12210034"/>
              <a:gd name="connsiteY5" fmla="*/ 3010282 h 3010400"/>
              <a:gd name="connsiteX6" fmla="*/ 7427 w 12210034"/>
              <a:gd name="connsiteY6" fmla="*/ 314766 h 3010400"/>
              <a:gd name="connsiteX7" fmla="*/ 58 w 12210034"/>
              <a:gd name="connsiteY7" fmla="*/ 0 h 3010400"/>
              <a:gd name="connsiteX8" fmla="*/ 2881695 w 12210034"/>
              <a:gd name="connsiteY8" fmla="*/ 1381243 h 3010400"/>
              <a:gd name="connsiteX0" fmla="*/ 2881695 w 12210034"/>
              <a:gd name="connsiteY0" fmla="*/ 1381243 h 3010400"/>
              <a:gd name="connsiteX1" fmla="*/ 12210034 w 12210034"/>
              <a:gd name="connsiteY1" fmla="*/ 1381243 h 3010400"/>
              <a:gd name="connsiteX2" fmla="*/ 12210034 w 12210034"/>
              <a:gd name="connsiteY2" fmla="*/ 1513820 h 3010400"/>
              <a:gd name="connsiteX3" fmla="*/ 3115918 w 12210034"/>
              <a:gd name="connsiteY3" fmla="*/ 1513093 h 3010400"/>
              <a:gd name="connsiteX4" fmla="*/ 6142007 w 12210034"/>
              <a:gd name="connsiteY4" fmla="*/ 3008064 h 3010400"/>
              <a:gd name="connsiteX5" fmla="*/ 6071436 w 12210034"/>
              <a:gd name="connsiteY5" fmla="*/ 3010282 h 3010400"/>
              <a:gd name="connsiteX6" fmla="*/ 7427 w 12210034"/>
              <a:gd name="connsiteY6" fmla="*/ 314766 h 3010400"/>
              <a:gd name="connsiteX7" fmla="*/ 58 w 12210034"/>
              <a:gd name="connsiteY7" fmla="*/ 0 h 3010400"/>
              <a:gd name="connsiteX8" fmla="*/ 2881695 w 12210034"/>
              <a:gd name="connsiteY8" fmla="*/ 1381243 h 3010400"/>
              <a:gd name="connsiteX0" fmla="*/ 2881695 w 12210034"/>
              <a:gd name="connsiteY0" fmla="*/ 1381243 h 3008064"/>
              <a:gd name="connsiteX1" fmla="*/ 12210034 w 12210034"/>
              <a:gd name="connsiteY1" fmla="*/ 1381243 h 3008064"/>
              <a:gd name="connsiteX2" fmla="*/ 12210034 w 12210034"/>
              <a:gd name="connsiteY2" fmla="*/ 1513820 h 3008064"/>
              <a:gd name="connsiteX3" fmla="*/ 3115918 w 12210034"/>
              <a:gd name="connsiteY3" fmla="*/ 1513093 h 3008064"/>
              <a:gd name="connsiteX4" fmla="*/ 6142007 w 12210034"/>
              <a:gd name="connsiteY4" fmla="*/ 3008064 h 3008064"/>
              <a:gd name="connsiteX5" fmla="*/ 6076174 w 12210034"/>
              <a:gd name="connsiteY5" fmla="*/ 3005544 h 3008064"/>
              <a:gd name="connsiteX6" fmla="*/ 7427 w 12210034"/>
              <a:gd name="connsiteY6" fmla="*/ 314766 h 3008064"/>
              <a:gd name="connsiteX7" fmla="*/ 58 w 12210034"/>
              <a:gd name="connsiteY7" fmla="*/ 0 h 3008064"/>
              <a:gd name="connsiteX8" fmla="*/ 2881695 w 12210034"/>
              <a:gd name="connsiteY8" fmla="*/ 1381243 h 3008064"/>
              <a:gd name="connsiteX0" fmla="*/ 2881695 w 12210034"/>
              <a:gd name="connsiteY0" fmla="*/ 1381243 h 3012802"/>
              <a:gd name="connsiteX1" fmla="*/ 12210034 w 12210034"/>
              <a:gd name="connsiteY1" fmla="*/ 1381243 h 3012802"/>
              <a:gd name="connsiteX2" fmla="*/ 12210034 w 12210034"/>
              <a:gd name="connsiteY2" fmla="*/ 1513820 h 3012802"/>
              <a:gd name="connsiteX3" fmla="*/ 3115918 w 12210034"/>
              <a:gd name="connsiteY3" fmla="*/ 1513093 h 3012802"/>
              <a:gd name="connsiteX4" fmla="*/ 6160958 w 12210034"/>
              <a:gd name="connsiteY4" fmla="*/ 3012802 h 3012802"/>
              <a:gd name="connsiteX5" fmla="*/ 6076174 w 12210034"/>
              <a:gd name="connsiteY5" fmla="*/ 3005544 h 3012802"/>
              <a:gd name="connsiteX6" fmla="*/ 7427 w 12210034"/>
              <a:gd name="connsiteY6" fmla="*/ 314766 h 3012802"/>
              <a:gd name="connsiteX7" fmla="*/ 58 w 12210034"/>
              <a:gd name="connsiteY7" fmla="*/ 0 h 3012802"/>
              <a:gd name="connsiteX8" fmla="*/ 2881695 w 12210034"/>
              <a:gd name="connsiteY8" fmla="*/ 1381243 h 3012802"/>
              <a:gd name="connsiteX0" fmla="*/ 2881695 w 12210034"/>
              <a:gd name="connsiteY0" fmla="*/ 1381243 h 3005662"/>
              <a:gd name="connsiteX1" fmla="*/ 12210034 w 12210034"/>
              <a:gd name="connsiteY1" fmla="*/ 1381243 h 3005662"/>
              <a:gd name="connsiteX2" fmla="*/ 12210034 w 12210034"/>
              <a:gd name="connsiteY2" fmla="*/ 1513820 h 3005662"/>
              <a:gd name="connsiteX3" fmla="*/ 3115918 w 12210034"/>
              <a:gd name="connsiteY3" fmla="*/ 1513093 h 3005662"/>
              <a:gd name="connsiteX4" fmla="*/ 6160958 w 12210034"/>
              <a:gd name="connsiteY4" fmla="*/ 3003326 h 3005662"/>
              <a:gd name="connsiteX5" fmla="*/ 6076174 w 12210034"/>
              <a:gd name="connsiteY5" fmla="*/ 3005544 h 3005662"/>
              <a:gd name="connsiteX6" fmla="*/ 7427 w 12210034"/>
              <a:gd name="connsiteY6" fmla="*/ 314766 h 3005662"/>
              <a:gd name="connsiteX7" fmla="*/ 58 w 12210034"/>
              <a:gd name="connsiteY7" fmla="*/ 0 h 3005662"/>
              <a:gd name="connsiteX8" fmla="*/ 2881695 w 12210034"/>
              <a:gd name="connsiteY8" fmla="*/ 1381243 h 3005662"/>
              <a:gd name="connsiteX0" fmla="*/ 2881695 w 12210034"/>
              <a:gd name="connsiteY0" fmla="*/ 1381243 h 3012801"/>
              <a:gd name="connsiteX1" fmla="*/ 12210034 w 12210034"/>
              <a:gd name="connsiteY1" fmla="*/ 1381243 h 3012801"/>
              <a:gd name="connsiteX2" fmla="*/ 12210034 w 12210034"/>
              <a:gd name="connsiteY2" fmla="*/ 1513820 h 3012801"/>
              <a:gd name="connsiteX3" fmla="*/ 3115918 w 12210034"/>
              <a:gd name="connsiteY3" fmla="*/ 1513093 h 3012801"/>
              <a:gd name="connsiteX4" fmla="*/ 6156220 w 12210034"/>
              <a:gd name="connsiteY4" fmla="*/ 3012801 h 3012801"/>
              <a:gd name="connsiteX5" fmla="*/ 6076174 w 12210034"/>
              <a:gd name="connsiteY5" fmla="*/ 3005544 h 3012801"/>
              <a:gd name="connsiteX6" fmla="*/ 7427 w 12210034"/>
              <a:gd name="connsiteY6" fmla="*/ 314766 h 3012801"/>
              <a:gd name="connsiteX7" fmla="*/ 58 w 12210034"/>
              <a:gd name="connsiteY7" fmla="*/ 0 h 3012801"/>
              <a:gd name="connsiteX8" fmla="*/ 2881695 w 12210034"/>
              <a:gd name="connsiteY8" fmla="*/ 1381243 h 3012801"/>
              <a:gd name="connsiteX0" fmla="*/ 2881695 w 12210034"/>
              <a:gd name="connsiteY0" fmla="*/ 1381243 h 3005662"/>
              <a:gd name="connsiteX1" fmla="*/ 12210034 w 12210034"/>
              <a:gd name="connsiteY1" fmla="*/ 1381243 h 3005662"/>
              <a:gd name="connsiteX2" fmla="*/ 12210034 w 12210034"/>
              <a:gd name="connsiteY2" fmla="*/ 1513820 h 3005662"/>
              <a:gd name="connsiteX3" fmla="*/ 3115918 w 12210034"/>
              <a:gd name="connsiteY3" fmla="*/ 1513093 h 3005662"/>
              <a:gd name="connsiteX4" fmla="*/ 6184647 w 12210034"/>
              <a:gd name="connsiteY4" fmla="*/ 3003325 h 3005662"/>
              <a:gd name="connsiteX5" fmla="*/ 6076174 w 12210034"/>
              <a:gd name="connsiteY5" fmla="*/ 3005544 h 3005662"/>
              <a:gd name="connsiteX6" fmla="*/ 7427 w 12210034"/>
              <a:gd name="connsiteY6" fmla="*/ 314766 h 3005662"/>
              <a:gd name="connsiteX7" fmla="*/ 58 w 12210034"/>
              <a:gd name="connsiteY7" fmla="*/ 0 h 3005662"/>
              <a:gd name="connsiteX8" fmla="*/ 2881695 w 12210034"/>
              <a:gd name="connsiteY8" fmla="*/ 1381243 h 3005662"/>
              <a:gd name="connsiteX0" fmla="*/ 2881695 w 12210034"/>
              <a:gd name="connsiteY0" fmla="*/ 1381243 h 3009319"/>
              <a:gd name="connsiteX1" fmla="*/ 12210034 w 12210034"/>
              <a:gd name="connsiteY1" fmla="*/ 1381243 h 3009319"/>
              <a:gd name="connsiteX2" fmla="*/ 12210034 w 12210034"/>
              <a:gd name="connsiteY2" fmla="*/ 1513820 h 3009319"/>
              <a:gd name="connsiteX3" fmla="*/ 3115918 w 12210034"/>
              <a:gd name="connsiteY3" fmla="*/ 1513093 h 3009319"/>
              <a:gd name="connsiteX4" fmla="*/ 6184647 w 12210034"/>
              <a:gd name="connsiteY4" fmla="*/ 3003325 h 3009319"/>
              <a:gd name="connsiteX5" fmla="*/ 6076174 w 12210034"/>
              <a:gd name="connsiteY5" fmla="*/ 3005544 h 3009319"/>
              <a:gd name="connsiteX6" fmla="*/ 7427 w 12210034"/>
              <a:gd name="connsiteY6" fmla="*/ 314766 h 3009319"/>
              <a:gd name="connsiteX7" fmla="*/ 58 w 12210034"/>
              <a:gd name="connsiteY7" fmla="*/ 0 h 3009319"/>
              <a:gd name="connsiteX8" fmla="*/ 2881695 w 12210034"/>
              <a:gd name="connsiteY8" fmla="*/ 1381243 h 3009319"/>
              <a:gd name="connsiteX0" fmla="*/ 2881695 w 12210034"/>
              <a:gd name="connsiteY0" fmla="*/ 1381243 h 3009319"/>
              <a:gd name="connsiteX1" fmla="*/ 12210034 w 12210034"/>
              <a:gd name="connsiteY1" fmla="*/ 1381243 h 3009319"/>
              <a:gd name="connsiteX2" fmla="*/ 12210034 w 12210034"/>
              <a:gd name="connsiteY2" fmla="*/ 1513820 h 3009319"/>
              <a:gd name="connsiteX3" fmla="*/ 3115918 w 12210034"/>
              <a:gd name="connsiteY3" fmla="*/ 1513093 h 3009319"/>
              <a:gd name="connsiteX4" fmla="*/ 6179909 w 12210034"/>
              <a:gd name="connsiteY4" fmla="*/ 3003325 h 3009319"/>
              <a:gd name="connsiteX5" fmla="*/ 6076174 w 12210034"/>
              <a:gd name="connsiteY5" fmla="*/ 3005544 h 3009319"/>
              <a:gd name="connsiteX6" fmla="*/ 7427 w 12210034"/>
              <a:gd name="connsiteY6" fmla="*/ 314766 h 3009319"/>
              <a:gd name="connsiteX7" fmla="*/ 58 w 12210034"/>
              <a:gd name="connsiteY7" fmla="*/ 0 h 3009319"/>
              <a:gd name="connsiteX8" fmla="*/ 2881695 w 12210034"/>
              <a:gd name="connsiteY8" fmla="*/ 1381243 h 3009319"/>
              <a:gd name="connsiteX0" fmla="*/ 2881695 w 12210034"/>
              <a:gd name="connsiteY0" fmla="*/ 1381243 h 3007328"/>
              <a:gd name="connsiteX1" fmla="*/ 12210034 w 12210034"/>
              <a:gd name="connsiteY1" fmla="*/ 1381243 h 3007328"/>
              <a:gd name="connsiteX2" fmla="*/ 12210034 w 12210034"/>
              <a:gd name="connsiteY2" fmla="*/ 1513820 h 3007328"/>
              <a:gd name="connsiteX3" fmla="*/ 3115918 w 12210034"/>
              <a:gd name="connsiteY3" fmla="*/ 1513093 h 3007328"/>
              <a:gd name="connsiteX4" fmla="*/ 6179909 w 12210034"/>
              <a:gd name="connsiteY4" fmla="*/ 3003325 h 3007328"/>
              <a:gd name="connsiteX5" fmla="*/ 6076174 w 12210034"/>
              <a:gd name="connsiteY5" fmla="*/ 3005544 h 3007328"/>
              <a:gd name="connsiteX6" fmla="*/ 7427 w 12210034"/>
              <a:gd name="connsiteY6" fmla="*/ 314766 h 3007328"/>
              <a:gd name="connsiteX7" fmla="*/ 58 w 12210034"/>
              <a:gd name="connsiteY7" fmla="*/ 0 h 3007328"/>
              <a:gd name="connsiteX8" fmla="*/ 2881695 w 12210034"/>
              <a:gd name="connsiteY8" fmla="*/ 1381243 h 3007328"/>
              <a:gd name="connsiteX0" fmla="*/ 2881695 w 12210034"/>
              <a:gd name="connsiteY0" fmla="*/ 1381243 h 3007328"/>
              <a:gd name="connsiteX1" fmla="*/ 12210034 w 12210034"/>
              <a:gd name="connsiteY1" fmla="*/ 1381243 h 3007328"/>
              <a:gd name="connsiteX2" fmla="*/ 12210034 w 12210034"/>
              <a:gd name="connsiteY2" fmla="*/ 1513820 h 3007328"/>
              <a:gd name="connsiteX3" fmla="*/ 3115918 w 12210034"/>
              <a:gd name="connsiteY3" fmla="*/ 1513093 h 3007328"/>
              <a:gd name="connsiteX4" fmla="*/ 6175171 w 12210034"/>
              <a:gd name="connsiteY4" fmla="*/ 3003325 h 3007328"/>
              <a:gd name="connsiteX5" fmla="*/ 6076174 w 12210034"/>
              <a:gd name="connsiteY5" fmla="*/ 3005544 h 3007328"/>
              <a:gd name="connsiteX6" fmla="*/ 7427 w 12210034"/>
              <a:gd name="connsiteY6" fmla="*/ 314766 h 3007328"/>
              <a:gd name="connsiteX7" fmla="*/ 58 w 12210034"/>
              <a:gd name="connsiteY7" fmla="*/ 0 h 3007328"/>
              <a:gd name="connsiteX8" fmla="*/ 2881695 w 12210034"/>
              <a:gd name="connsiteY8" fmla="*/ 1381243 h 3007328"/>
              <a:gd name="connsiteX0" fmla="*/ 2989498 w 12317837"/>
              <a:gd name="connsiteY0" fmla="*/ 1107249 h 2733334"/>
              <a:gd name="connsiteX1" fmla="*/ 12317837 w 12317837"/>
              <a:gd name="connsiteY1" fmla="*/ 1107249 h 2733334"/>
              <a:gd name="connsiteX2" fmla="*/ 12317837 w 12317837"/>
              <a:gd name="connsiteY2" fmla="*/ 1239826 h 2733334"/>
              <a:gd name="connsiteX3" fmla="*/ 3223721 w 12317837"/>
              <a:gd name="connsiteY3" fmla="*/ 1239099 h 2733334"/>
              <a:gd name="connsiteX4" fmla="*/ 6282974 w 12317837"/>
              <a:gd name="connsiteY4" fmla="*/ 2729331 h 2733334"/>
              <a:gd name="connsiteX5" fmla="*/ 6183977 w 12317837"/>
              <a:gd name="connsiteY5" fmla="*/ 2731550 h 2733334"/>
              <a:gd name="connsiteX6" fmla="*/ 115230 w 12317837"/>
              <a:gd name="connsiteY6" fmla="*/ 40772 h 2733334"/>
              <a:gd name="connsiteX7" fmla="*/ 2989498 w 12317837"/>
              <a:gd name="connsiteY7" fmla="*/ 1107249 h 2733334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234223 w 9328339"/>
              <a:gd name="connsiteY3" fmla="*/ 131850 h 1626085"/>
              <a:gd name="connsiteX4" fmla="*/ 3293476 w 9328339"/>
              <a:gd name="connsiteY4" fmla="*/ 1622082 h 1626085"/>
              <a:gd name="connsiteX5" fmla="*/ 3194479 w 9328339"/>
              <a:gd name="connsiteY5" fmla="*/ 1624301 h 1626085"/>
              <a:gd name="connsiteX6" fmla="*/ 0 w 9328339"/>
              <a:gd name="connsiteY6" fmla="*/ 0 h 1626085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234223 w 9328339"/>
              <a:gd name="connsiteY3" fmla="*/ 131850 h 1626085"/>
              <a:gd name="connsiteX4" fmla="*/ 3293476 w 9328339"/>
              <a:gd name="connsiteY4" fmla="*/ 1622082 h 1626085"/>
              <a:gd name="connsiteX5" fmla="*/ 3194479 w 9328339"/>
              <a:gd name="connsiteY5" fmla="*/ 1624301 h 1626085"/>
              <a:gd name="connsiteX6" fmla="*/ 407148 w 9328339"/>
              <a:gd name="connsiteY6" fmla="*/ 134162 h 1626085"/>
              <a:gd name="connsiteX7" fmla="*/ 0 w 9328339"/>
              <a:gd name="connsiteY7" fmla="*/ 0 h 1626085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234223 w 9328339"/>
              <a:gd name="connsiteY3" fmla="*/ 131850 h 1626085"/>
              <a:gd name="connsiteX4" fmla="*/ 3293476 w 9328339"/>
              <a:gd name="connsiteY4" fmla="*/ 1622082 h 1626085"/>
              <a:gd name="connsiteX5" fmla="*/ 3194479 w 9328339"/>
              <a:gd name="connsiteY5" fmla="*/ 1624301 h 1626085"/>
              <a:gd name="connsiteX6" fmla="*/ 197374 w 9328339"/>
              <a:gd name="connsiteY6" fmla="*/ 139541 h 1626085"/>
              <a:gd name="connsiteX7" fmla="*/ 0 w 9328339"/>
              <a:gd name="connsiteY7" fmla="*/ 0 h 1626085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400967 w 9328339"/>
              <a:gd name="connsiteY3" fmla="*/ 131850 h 1626085"/>
              <a:gd name="connsiteX4" fmla="*/ 3293476 w 9328339"/>
              <a:gd name="connsiteY4" fmla="*/ 1622082 h 1626085"/>
              <a:gd name="connsiteX5" fmla="*/ 3194479 w 9328339"/>
              <a:gd name="connsiteY5" fmla="*/ 1624301 h 1626085"/>
              <a:gd name="connsiteX6" fmla="*/ 197374 w 9328339"/>
              <a:gd name="connsiteY6" fmla="*/ 139541 h 1626085"/>
              <a:gd name="connsiteX7" fmla="*/ 0 w 9328339"/>
              <a:gd name="connsiteY7" fmla="*/ 0 h 1626085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503164 w 9328339"/>
              <a:gd name="connsiteY3" fmla="*/ 131850 h 1626085"/>
              <a:gd name="connsiteX4" fmla="*/ 3293476 w 9328339"/>
              <a:gd name="connsiteY4" fmla="*/ 1622082 h 1626085"/>
              <a:gd name="connsiteX5" fmla="*/ 3194479 w 9328339"/>
              <a:gd name="connsiteY5" fmla="*/ 1624301 h 1626085"/>
              <a:gd name="connsiteX6" fmla="*/ 197374 w 9328339"/>
              <a:gd name="connsiteY6" fmla="*/ 139541 h 1626085"/>
              <a:gd name="connsiteX7" fmla="*/ 0 w 9328339"/>
              <a:gd name="connsiteY7" fmla="*/ 0 h 1626085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503164 w 9328339"/>
              <a:gd name="connsiteY3" fmla="*/ 131850 h 1626085"/>
              <a:gd name="connsiteX4" fmla="*/ 3293476 w 9328339"/>
              <a:gd name="connsiteY4" fmla="*/ 1622082 h 1626085"/>
              <a:gd name="connsiteX5" fmla="*/ 3194479 w 9328339"/>
              <a:gd name="connsiteY5" fmla="*/ 1624301 h 1626085"/>
              <a:gd name="connsiteX6" fmla="*/ 229647 w 9328339"/>
              <a:gd name="connsiteY6" fmla="*/ 139541 h 1626085"/>
              <a:gd name="connsiteX7" fmla="*/ 0 w 9328339"/>
              <a:gd name="connsiteY7" fmla="*/ 0 h 1626085"/>
              <a:gd name="connsiteX0" fmla="*/ 178926 w 9507265"/>
              <a:gd name="connsiteY0" fmla="*/ 0 h 1626085"/>
              <a:gd name="connsiteX1" fmla="*/ 9507265 w 9507265"/>
              <a:gd name="connsiteY1" fmla="*/ 0 h 1626085"/>
              <a:gd name="connsiteX2" fmla="*/ 9507265 w 9507265"/>
              <a:gd name="connsiteY2" fmla="*/ 132577 h 1626085"/>
              <a:gd name="connsiteX3" fmla="*/ 682090 w 9507265"/>
              <a:gd name="connsiteY3" fmla="*/ 131850 h 1626085"/>
              <a:gd name="connsiteX4" fmla="*/ 3472402 w 9507265"/>
              <a:gd name="connsiteY4" fmla="*/ 1622082 h 1626085"/>
              <a:gd name="connsiteX5" fmla="*/ 3373405 w 9507265"/>
              <a:gd name="connsiteY5" fmla="*/ 1624301 h 1626085"/>
              <a:gd name="connsiteX6" fmla="*/ 178926 w 9507265"/>
              <a:gd name="connsiteY6" fmla="*/ 0 h 1626085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503164 w 9328339"/>
              <a:gd name="connsiteY3" fmla="*/ 131850 h 1626085"/>
              <a:gd name="connsiteX4" fmla="*/ 3293476 w 9328339"/>
              <a:gd name="connsiteY4" fmla="*/ 1622082 h 1626085"/>
              <a:gd name="connsiteX5" fmla="*/ 3194479 w 9328339"/>
              <a:gd name="connsiteY5" fmla="*/ 1624301 h 1626085"/>
              <a:gd name="connsiteX6" fmla="*/ 0 w 9328339"/>
              <a:gd name="connsiteY6" fmla="*/ 0 h 1626085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503164 w 9328339"/>
              <a:gd name="connsiteY3" fmla="*/ 131850 h 1626085"/>
              <a:gd name="connsiteX4" fmla="*/ 3293476 w 9328339"/>
              <a:gd name="connsiteY4" fmla="*/ 1622082 h 1626085"/>
              <a:gd name="connsiteX5" fmla="*/ 3113797 w 9328339"/>
              <a:gd name="connsiteY5" fmla="*/ 1624301 h 1626085"/>
              <a:gd name="connsiteX6" fmla="*/ 0 w 9328339"/>
              <a:gd name="connsiteY6" fmla="*/ 0 h 1626085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503164 w 9328339"/>
              <a:gd name="connsiteY3" fmla="*/ 131850 h 1626085"/>
              <a:gd name="connsiteX4" fmla="*/ 3320370 w 9328339"/>
              <a:gd name="connsiteY4" fmla="*/ 1622082 h 1626085"/>
              <a:gd name="connsiteX5" fmla="*/ 3113797 w 9328339"/>
              <a:gd name="connsiteY5" fmla="*/ 1624301 h 1626085"/>
              <a:gd name="connsiteX6" fmla="*/ 0 w 9328339"/>
              <a:gd name="connsiteY6" fmla="*/ 0 h 1626085"/>
              <a:gd name="connsiteX0" fmla="*/ 0 w 9328339"/>
              <a:gd name="connsiteY0" fmla="*/ 0 h 1624547"/>
              <a:gd name="connsiteX1" fmla="*/ 9328339 w 9328339"/>
              <a:gd name="connsiteY1" fmla="*/ 0 h 1624547"/>
              <a:gd name="connsiteX2" fmla="*/ 9328339 w 9328339"/>
              <a:gd name="connsiteY2" fmla="*/ 132577 h 1624547"/>
              <a:gd name="connsiteX3" fmla="*/ 503164 w 9328339"/>
              <a:gd name="connsiteY3" fmla="*/ 131850 h 1624547"/>
              <a:gd name="connsiteX4" fmla="*/ 3320370 w 9328339"/>
              <a:gd name="connsiteY4" fmla="*/ 1622082 h 1624547"/>
              <a:gd name="connsiteX5" fmla="*/ 3092282 w 9328339"/>
              <a:gd name="connsiteY5" fmla="*/ 1618922 h 1624547"/>
              <a:gd name="connsiteX6" fmla="*/ 0 w 9328339"/>
              <a:gd name="connsiteY6" fmla="*/ 0 h 1624547"/>
              <a:gd name="connsiteX0" fmla="*/ 0 w 9328339"/>
              <a:gd name="connsiteY0" fmla="*/ 0 h 1624547"/>
              <a:gd name="connsiteX1" fmla="*/ 9328339 w 9328339"/>
              <a:gd name="connsiteY1" fmla="*/ 0 h 1624547"/>
              <a:gd name="connsiteX2" fmla="*/ 9328339 w 9328339"/>
              <a:gd name="connsiteY2" fmla="*/ 132577 h 1624547"/>
              <a:gd name="connsiteX3" fmla="*/ 503164 w 9328339"/>
              <a:gd name="connsiteY3" fmla="*/ 131850 h 1624547"/>
              <a:gd name="connsiteX4" fmla="*/ 3320370 w 9328339"/>
              <a:gd name="connsiteY4" fmla="*/ 1622082 h 1624547"/>
              <a:gd name="connsiteX5" fmla="*/ 3092282 w 9328339"/>
              <a:gd name="connsiteY5" fmla="*/ 1618922 h 1624547"/>
              <a:gd name="connsiteX6" fmla="*/ 0 w 9328339"/>
              <a:gd name="connsiteY6" fmla="*/ 0 h 1624547"/>
              <a:gd name="connsiteX0" fmla="*/ 0 w 9328339"/>
              <a:gd name="connsiteY0" fmla="*/ 0 h 1624547"/>
              <a:gd name="connsiteX1" fmla="*/ 9328339 w 9328339"/>
              <a:gd name="connsiteY1" fmla="*/ 0 h 1624547"/>
              <a:gd name="connsiteX2" fmla="*/ 9328339 w 9328339"/>
              <a:gd name="connsiteY2" fmla="*/ 132577 h 1624547"/>
              <a:gd name="connsiteX3" fmla="*/ 503164 w 9328339"/>
              <a:gd name="connsiteY3" fmla="*/ 131850 h 1624547"/>
              <a:gd name="connsiteX4" fmla="*/ 3347264 w 9328339"/>
              <a:gd name="connsiteY4" fmla="*/ 1622082 h 1624547"/>
              <a:gd name="connsiteX5" fmla="*/ 3092282 w 9328339"/>
              <a:gd name="connsiteY5" fmla="*/ 1618922 h 1624547"/>
              <a:gd name="connsiteX6" fmla="*/ 0 w 9328339"/>
              <a:gd name="connsiteY6" fmla="*/ 0 h 1624547"/>
              <a:gd name="connsiteX0" fmla="*/ 0 w 9328339"/>
              <a:gd name="connsiteY0" fmla="*/ 0 h 1624547"/>
              <a:gd name="connsiteX1" fmla="*/ 9328339 w 9328339"/>
              <a:gd name="connsiteY1" fmla="*/ 0 h 1624547"/>
              <a:gd name="connsiteX2" fmla="*/ 9328339 w 9328339"/>
              <a:gd name="connsiteY2" fmla="*/ 132577 h 1624547"/>
              <a:gd name="connsiteX3" fmla="*/ 503164 w 9328339"/>
              <a:gd name="connsiteY3" fmla="*/ 131850 h 1624547"/>
              <a:gd name="connsiteX4" fmla="*/ 3347264 w 9328339"/>
              <a:gd name="connsiteY4" fmla="*/ 1622082 h 1624547"/>
              <a:gd name="connsiteX5" fmla="*/ 3092282 w 9328339"/>
              <a:gd name="connsiteY5" fmla="*/ 1618922 h 1624547"/>
              <a:gd name="connsiteX6" fmla="*/ 0 w 9328339"/>
              <a:gd name="connsiteY6" fmla="*/ 0 h 1624547"/>
              <a:gd name="connsiteX0" fmla="*/ 0 w 9328339"/>
              <a:gd name="connsiteY0" fmla="*/ 0 h 1622082"/>
              <a:gd name="connsiteX1" fmla="*/ 9328339 w 9328339"/>
              <a:gd name="connsiteY1" fmla="*/ 0 h 1622082"/>
              <a:gd name="connsiteX2" fmla="*/ 9328339 w 9328339"/>
              <a:gd name="connsiteY2" fmla="*/ 132577 h 1622082"/>
              <a:gd name="connsiteX3" fmla="*/ 503164 w 9328339"/>
              <a:gd name="connsiteY3" fmla="*/ 131850 h 1622082"/>
              <a:gd name="connsiteX4" fmla="*/ 3347264 w 9328339"/>
              <a:gd name="connsiteY4" fmla="*/ 1622082 h 1622082"/>
              <a:gd name="connsiteX5" fmla="*/ 3092282 w 9328339"/>
              <a:gd name="connsiteY5" fmla="*/ 1618922 h 1622082"/>
              <a:gd name="connsiteX6" fmla="*/ 0 w 9328339"/>
              <a:gd name="connsiteY6" fmla="*/ 0 h 1622082"/>
              <a:gd name="connsiteX0" fmla="*/ 0 w 9328339"/>
              <a:gd name="connsiteY0" fmla="*/ 0 h 1622082"/>
              <a:gd name="connsiteX1" fmla="*/ 9328339 w 9328339"/>
              <a:gd name="connsiteY1" fmla="*/ 0 h 1622082"/>
              <a:gd name="connsiteX2" fmla="*/ 9328339 w 9328339"/>
              <a:gd name="connsiteY2" fmla="*/ 132577 h 1622082"/>
              <a:gd name="connsiteX3" fmla="*/ 503164 w 9328339"/>
              <a:gd name="connsiteY3" fmla="*/ 131850 h 1622082"/>
              <a:gd name="connsiteX4" fmla="*/ 3347264 w 9328339"/>
              <a:gd name="connsiteY4" fmla="*/ 1622082 h 1622082"/>
              <a:gd name="connsiteX5" fmla="*/ 3092282 w 9328339"/>
              <a:gd name="connsiteY5" fmla="*/ 1618922 h 1622082"/>
              <a:gd name="connsiteX6" fmla="*/ 0 w 9328339"/>
              <a:gd name="connsiteY6" fmla="*/ 0 h 1622082"/>
              <a:gd name="connsiteX0" fmla="*/ 0 w 9328339"/>
              <a:gd name="connsiteY0" fmla="*/ 0 h 1622082"/>
              <a:gd name="connsiteX1" fmla="*/ 5982711 w 9328339"/>
              <a:gd name="connsiteY1" fmla="*/ 0 h 1622082"/>
              <a:gd name="connsiteX2" fmla="*/ 9328339 w 9328339"/>
              <a:gd name="connsiteY2" fmla="*/ 132577 h 1622082"/>
              <a:gd name="connsiteX3" fmla="*/ 503164 w 9328339"/>
              <a:gd name="connsiteY3" fmla="*/ 131850 h 1622082"/>
              <a:gd name="connsiteX4" fmla="*/ 3347264 w 9328339"/>
              <a:gd name="connsiteY4" fmla="*/ 1622082 h 1622082"/>
              <a:gd name="connsiteX5" fmla="*/ 3092282 w 9328339"/>
              <a:gd name="connsiteY5" fmla="*/ 1618922 h 1622082"/>
              <a:gd name="connsiteX6" fmla="*/ 0 w 9328339"/>
              <a:gd name="connsiteY6" fmla="*/ 0 h 1622082"/>
              <a:gd name="connsiteX0" fmla="*/ 0 w 5982711"/>
              <a:gd name="connsiteY0" fmla="*/ 0 h 1622082"/>
              <a:gd name="connsiteX1" fmla="*/ 5982711 w 5982711"/>
              <a:gd name="connsiteY1" fmla="*/ 0 h 1622082"/>
              <a:gd name="connsiteX2" fmla="*/ 5950438 w 5982711"/>
              <a:gd name="connsiteY2" fmla="*/ 154092 h 1622082"/>
              <a:gd name="connsiteX3" fmla="*/ 503164 w 5982711"/>
              <a:gd name="connsiteY3" fmla="*/ 131850 h 1622082"/>
              <a:gd name="connsiteX4" fmla="*/ 3347264 w 5982711"/>
              <a:gd name="connsiteY4" fmla="*/ 1622082 h 1622082"/>
              <a:gd name="connsiteX5" fmla="*/ 3092282 w 5982711"/>
              <a:gd name="connsiteY5" fmla="*/ 1618922 h 1622082"/>
              <a:gd name="connsiteX6" fmla="*/ 0 w 5982711"/>
              <a:gd name="connsiteY6" fmla="*/ 0 h 1622082"/>
              <a:gd name="connsiteX0" fmla="*/ 0 w 5950438"/>
              <a:gd name="connsiteY0" fmla="*/ 0 h 1622082"/>
              <a:gd name="connsiteX1" fmla="*/ 5950438 w 5950438"/>
              <a:gd name="connsiteY1" fmla="*/ 0 h 1622082"/>
              <a:gd name="connsiteX2" fmla="*/ 5950438 w 5950438"/>
              <a:gd name="connsiteY2" fmla="*/ 154092 h 1622082"/>
              <a:gd name="connsiteX3" fmla="*/ 503164 w 5950438"/>
              <a:gd name="connsiteY3" fmla="*/ 131850 h 1622082"/>
              <a:gd name="connsiteX4" fmla="*/ 3347264 w 5950438"/>
              <a:gd name="connsiteY4" fmla="*/ 1622082 h 1622082"/>
              <a:gd name="connsiteX5" fmla="*/ 3092282 w 5950438"/>
              <a:gd name="connsiteY5" fmla="*/ 1618922 h 1622082"/>
              <a:gd name="connsiteX6" fmla="*/ 0 w 5950438"/>
              <a:gd name="connsiteY6" fmla="*/ 0 h 1622082"/>
              <a:gd name="connsiteX0" fmla="*/ 0 w 5950438"/>
              <a:gd name="connsiteY0" fmla="*/ 0 h 1622082"/>
              <a:gd name="connsiteX1" fmla="*/ 5950438 w 5950438"/>
              <a:gd name="connsiteY1" fmla="*/ 0 h 1622082"/>
              <a:gd name="connsiteX2" fmla="*/ 5921863 w 5950438"/>
              <a:gd name="connsiteY2" fmla="*/ 146948 h 1622082"/>
              <a:gd name="connsiteX3" fmla="*/ 503164 w 5950438"/>
              <a:gd name="connsiteY3" fmla="*/ 131850 h 1622082"/>
              <a:gd name="connsiteX4" fmla="*/ 3347264 w 5950438"/>
              <a:gd name="connsiteY4" fmla="*/ 1622082 h 1622082"/>
              <a:gd name="connsiteX5" fmla="*/ 3092282 w 5950438"/>
              <a:gd name="connsiteY5" fmla="*/ 1618922 h 1622082"/>
              <a:gd name="connsiteX6" fmla="*/ 0 w 5950438"/>
              <a:gd name="connsiteY6" fmla="*/ 0 h 1622082"/>
              <a:gd name="connsiteX0" fmla="*/ 0 w 5950438"/>
              <a:gd name="connsiteY0" fmla="*/ 0 h 1622082"/>
              <a:gd name="connsiteX1" fmla="*/ 5950438 w 5950438"/>
              <a:gd name="connsiteY1" fmla="*/ 0 h 1622082"/>
              <a:gd name="connsiteX2" fmla="*/ 5921863 w 5950438"/>
              <a:gd name="connsiteY2" fmla="*/ 151710 h 1622082"/>
              <a:gd name="connsiteX3" fmla="*/ 503164 w 5950438"/>
              <a:gd name="connsiteY3" fmla="*/ 131850 h 1622082"/>
              <a:gd name="connsiteX4" fmla="*/ 3347264 w 5950438"/>
              <a:gd name="connsiteY4" fmla="*/ 1622082 h 1622082"/>
              <a:gd name="connsiteX5" fmla="*/ 3092282 w 5950438"/>
              <a:gd name="connsiteY5" fmla="*/ 1618922 h 1622082"/>
              <a:gd name="connsiteX6" fmla="*/ 0 w 5950438"/>
              <a:gd name="connsiteY6" fmla="*/ 0 h 1622082"/>
              <a:gd name="connsiteX0" fmla="*/ 0 w 5950438"/>
              <a:gd name="connsiteY0" fmla="*/ 0 h 1622082"/>
              <a:gd name="connsiteX1" fmla="*/ 5950438 w 5950438"/>
              <a:gd name="connsiteY1" fmla="*/ 0 h 1622082"/>
              <a:gd name="connsiteX2" fmla="*/ 5921863 w 5950438"/>
              <a:gd name="connsiteY2" fmla="*/ 146948 h 1622082"/>
              <a:gd name="connsiteX3" fmla="*/ 503164 w 5950438"/>
              <a:gd name="connsiteY3" fmla="*/ 131850 h 1622082"/>
              <a:gd name="connsiteX4" fmla="*/ 3347264 w 5950438"/>
              <a:gd name="connsiteY4" fmla="*/ 1622082 h 1622082"/>
              <a:gd name="connsiteX5" fmla="*/ 3092282 w 5950438"/>
              <a:gd name="connsiteY5" fmla="*/ 1618922 h 1622082"/>
              <a:gd name="connsiteX6" fmla="*/ 0 w 5950438"/>
              <a:gd name="connsiteY6" fmla="*/ 0 h 1622082"/>
              <a:gd name="connsiteX0" fmla="*/ 0 w 5924244"/>
              <a:gd name="connsiteY0" fmla="*/ 0 h 1622082"/>
              <a:gd name="connsiteX1" fmla="*/ 5924244 w 5924244"/>
              <a:gd name="connsiteY1" fmla="*/ 0 h 1622082"/>
              <a:gd name="connsiteX2" fmla="*/ 5921863 w 5924244"/>
              <a:gd name="connsiteY2" fmla="*/ 146948 h 1622082"/>
              <a:gd name="connsiteX3" fmla="*/ 503164 w 5924244"/>
              <a:gd name="connsiteY3" fmla="*/ 131850 h 1622082"/>
              <a:gd name="connsiteX4" fmla="*/ 3347264 w 5924244"/>
              <a:gd name="connsiteY4" fmla="*/ 1622082 h 1622082"/>
              <a:gd name="connsiteX5" fmla="*/ 3092282 w 5924244"/>
              <a:gd name="connsiteY5" fmla="*/ 1618922 h 1622082"/>
              <a:gd name="connsiteX6" fmla="*/ 0 w 5924244"/>
              <a:gd name="connsiteY6" fmla="*/ 0 h 1622082"/>
              <a:gd name="connsiteX0" fmla="*/ 0 w 5924244"/>
              <a:gd name="connsiteY0" fmla="*/ 0 h 1622082"/>
              <a:gd name="connsiteX1" fmla="*/ 5924244 w 5924244"/>
              <a:gd name="connsiteY1" fmla="*/ 0 h 1622082"/>
              <a:gd name="connsiteX2" fmla="*/ 5919481 w 5924244"/>
              <a:gd name="connsiteY2" fmla="*/ 146948 h 1622082"/>
              <a:gd name="connsiteX3" fmla="*/ 503164 w 5924244"/>
              <a:gd name="connsiteY3" fmla="*/ 131850 h 1622082"/>
              <a:gd name="connsiteX4" fmla="*/ 3347264 w 5924244"/>
              <a:gd name="connsiteY4" fmla="*/ 1622082 h 1622082"/>
              <a:gd name="connsiteX5" fmla="*/ 3092282 w 5924244"/>
              <a:gd name="connsiteY5" fmla="*/ 1618922 h 1622082"/>
              <a:gd name="connsiteX6" fmla="*/ 0 w 5924244"/>
              <a:gd name="connsiteY6" fmla="*/ 0 h 1622082"/>
              <a:gd name="connsiteX0" fmla="*/ 0 w 5919586"/>
              <a:gd name="connsiteY0" fmla="*/ 0 h 1622082"/>
              <a:gd name="connsiteX1" fmla="*/ 5917101 w 5919586"/>
              <a:gd name="connsiteY1" fmla="*/ 0 h 1622082"/>
              <a:gd name="connsiteX2" fmla="*/ 5919481 w 5919586"/>
              <a:gd name="connsiteY2" fmla="*/ 146948 h 1622082"/>
              <a:gd name="connsiteX3" fmla="*/ 503164 w 5919586"/>
              <a:gd name="connsiteY3" fmla="*/ 131850 h 1622082"/>
              <a:gd name="connsiteX4" fmla="*/ 3347264 w 5919586"/>
              <a:gd name="connsiteY4" fmla="*/ 1622082 h 1622082"/>
              <a:gd name="connsiteX5" fmla="*/ 3092282 w 5919586"/>
              <a:gd name="connsiteY5" fmla="*/ 1618922 h 1622082"/>
              <a:gd name="connsiteX6" fmla="*/ 0 w 5919586"/>
              <a:gd name="connsiteY6" fmla="*/ 0 h 1622082"/>
              <a:gd name="connsiteX0" fmla="*/ 0 w 5917101"/>
              <a:gd name="connsiteY0" fmla="*/ 0 h 1622082"/>
              <a:gd name="connsiteX1" fmla="*/ 5917101 w 5917101"/>
              <a:gd name="connsiteY1" fmla="*/ 0 h 1622082"/>
              <a:gd name="connsiteX2" fmla="*/ 5914718 w 5917101"/>
              <a:gd name="connsiteY2" fmla="*/ 146948 h 1622082"/>
              <a:gd name="connsiteX3" fmla="*/ 503164 w 5917101"/>
              <a:gd name="connsiteY3" fmla="*/ 131850 h 1622082"/>
              <a:gd name="connsiteX4" fmla="*/ 3347264 w 5917101"/>
              <a:gd name="connsiteY4" fmla="*/ 1622082 h 1622082"/>
              <a:gd name="connsiteX5" fmla="*/ 3092282 w 5917101"/>
              <a:gd name="connsiteY5" fmla="*/ 1618922 h 1622082"/>
              <a:gd name="connsiteX6" fmla="*/ 0 w 5917101"/>
              <a:gd name="connsiteY6" fmla="*/ 0 h 1622082"/>
              <a:gd name="connsiteX0" fmla="*/ 0 w 5914947"/>
              <a:gd name="connsiteY0" fmla="*/ 0 h 1622082"/>
              <a:gd name="connsiteX1" fmla="*/ 5914720 w 5914947"/>
              <a:gd name="connsiteY1" fmla="*/ 0 h 1622082"/>
              <a:gd name="connsiteX2" fmla="*/ 5914718 w 5914947"/>
              <a:gd name="connsiteY2" fmla="*/ 146948 h 1622082"/>
              <a:gd name="connsiteX3" fmla="*/ 503164 w 5914947"/>
              <a:gd name="connsiteY3" fmla="*/ 131850 h 1622082"/>
              <a:gd name="connsiteX4" fmla="*/ 3347264 w 5914947"/>
              <a:gd name="connsiteY4" fmla="*/ 1622082 h 1622082"/>
              <a:gd name="connsiteX5" fmla="*/ 3092282 w 5914947"/>
              <a:gd name="connsiteY5" fmla="*/ 1618922 h 1622082"/>
              <a:gd name="connsiteX6" fmla="*/ 0 w 5914947"/>
              <a:gd name="connsiteY6" fmla="*/ 0 h 1622082"/>
              <a:gd name="connsiteX0" fmla="*/ 0 w 5914947"/>
              <a:gd name="connsiteY0" fmla="*/ 0 h 1622082"/>
              <a:gd name="connsiteX1" fmla="*/ 5914720 w 5914947"/>
              <a:gd name="connsiteY1" fmla="*/ 0 h 1622082"/>
              <a:gd name="connsiteX2" fmla="*/ 5914718 w 5914947"/>
              <a:gd name="connsiteY2" fmla="*/ 139805 h 1622082"/>
              <a:gd name="connsiteX3" fmla="*/ 503164 w 5914947"/>
              <a:gd name="connsiteY3" fmla="*/ 131850 h 1622082"/>
              <a:gd name="connsiteX4" fmla="*/ 3347264 w 5914947"/>
              <a:gd name="connsiteY4" fmla="*/ 1622082 h 1622082"/>
              <a:gd name="connsiteX5" fmla="*/ 3092282 w 5914947"/>
              <a:gd name="connsiteY5" fmla="*/ 1618922 h 1622082"/>
              <a:gd name="connsiteX6" fmla="*/ 0 w 5914947"/>
              <a:gd name="connsiteY6" fmla="*/ 0 h 1622082"/>
              <a:gd name="connsiteX0" fmla="*/ 0 w 5914947"/>
              <a:gd name="connsiteY0" fmla="*/ 0 h 1622082"/>
              <a:gd name="connsiteX1" fmla="*/ 5914720 w 5914947"/>
              <a:gd name="connsiteY1" fmla="*/ 0 h 1622082"/>
              <a:gd name="connsiteX2" fmla="*/ 5914718 w 5914947"/>
              <a:gd name="connsiteY2" fmla="*/ 137423 h 1622082"/>
              <a:gd name="connsiteX3" fmla="*/ 503164 w 5914947"/>
              <a:gd name="connsiteY3" fmla="*/ 131850 h 1622082"/>
              <a:gd name="connsiteX4" fmla="*/ 3347264 w 5914947"/>
              <a:gd name="connsiteY4" fmla="*/ 1622082 h 1622082"/>
              <a:gd name="connsiteX5" fmla="*/ 3092282 w 5914947"/>
              <a:gd name="connsiteY5" fmla="*/ 1618922 h 1622082"/>
              <a:gd name="connsiteX6" fmla="*/ 0 w 5914947"/>
              <a:gd name="connsiteY6" fmla="*/ 0 h 1622082"/>
              <a:gd name="connsiteX0" fmla="*/ 0 w 5914947"/>
              <a:gd name="connsiteY0" fmla="*/ 0 h 2451958"/>
              <a:gd name="connsiteX1" fmla="*/ 5914720 w 5914947"/>
              <a:gd name="connsiteY1" fmla="*/ 0 h 2451958"/>
              <a:gd name="connsiteX2" fmla="*/ 5914718 w 5914947"/>
              <a:gd name="connsiteY2" fmla="*/ 137423 h 2451958"/>
              <a:gd name="connsiteX3" fmla="*/ 503164 w 5914947"/>
              <a:gd name="connsiteY3" fmla="*/ 131850 h 2451958"/>
              <a:gd name="connsiteX4" fmla="*/ 5898363 w 5914947"/>
              <a:gd name="connsiteY4" fmla="*/ 2451958 h 2451958"/>
              <a:gd name="connsiteX5" fmla="*/ 3092282 w 5914947"/>
              <a:gd name="connsiteY5" fmla="*/ 1618922 h 2451958"/>
              <a:gd name="connsiteX6" fmla="*/ 0 w 5914947"/>
              <a:gd name="connsiteY6" fmla="*/ 0 h 2451958"/>
              <a:gd name="connsiteX0" fmla="*/ 0 w 5920006"/>
              <a:gd name="connsiteY0" fmla="*/ 0 h 2671635"/>
              <a:gd name="connsiteX1" fmla="*/ 5914720 w 5920006"/>
              <a:gd name="connsiteY1" fmla="*/ 0 h 2671635"/>
              <a:gd name="connsiteX2" fmla="*/ 5914718 w 5920006"/>
              <a:gd name="connsiteY2" fmla="*/ 137423 h 2671635"/>
              <a:gd name="connsiteX3" fmla="*/ 503164 w 5920006"/>
              <a:gd name="connsiteY3" fmla="*/ 131850 h 2671635"/>
              <a:gd name="connsiteX4" fmla="*/ 5898363 w 5920006"/>
              <a:gd name="connsiteY4" fmla="*/ 2451958 h 2671635"/>
              <a:gd name="connsiteX5" fmla="*/ 5920006 w 5920006"/>
              <a:gd name="connsiteY5" fmla="*/ 2671635 h 2671635"/>
              <a:gd name="connsiteX6" fmla="*/ 0 w 5920006"/>
              <a:gd name="connsiteY6" fmla="*/ 0 h 2671635"/>
              <a:gd name="connsiteX0" fmla="*/ 0 w 5914947"/>
              <a:gd name="connsiteY0" fmla="*/ 0 h 2702371"/>
              <a:gd name="connsiteX1" fmla="*/ 5914720 w 5914947"/>
              <a:gd name="connsiteY1" fmla="*/ 0 h 2702371"/>
              <a:gd name="connsiteX2" fmla="*/ 5914718 w 5914947"/>
              <a:gd name="connsiteY2" fmla="*/ 137423 h 2702371"/>
              <a:gd name="connsiteX3" fmla="*/ 503164 w 5914947"/>
              <a:gd name="connsiteY3" fmla="*/ 131850 h 2702371"/>
              <a:gd name="connsiteX4" fmla="*/ 5898363 w 5914947"/>
              <a:gd name="connsiteY4" fmla="*/ 2451958 h 2702371"/>
              <a:gd name="connsiteX5" fmla="*/ 5889270 w 5914947"/>
              <a:gd name="connsiteY5" fmla="*/ 2702371 h 2702371"/>
              <a:gd name="connsiteX6" fmla="*/ 0 w 5914947"/>
              <a:gd name="connsiteY6" fmla="*/ 0 h 2702371"/>
              <a:gd name="connsiteX0" fmla="*/ 0 w 5921415"/>
              <a:gd name="connsiteY0" fmla="*/ 0 h 2702371"/>
              <a:gd name="connsiteX1" fmla="*/ 5914720 w 5921415"/>
              <a:gd name="connsiteY1" fmla="*/ 0 h 2702371"/>
              <a:gd name="connsiteX2" fmla="*/ 5914718 w 5921415"/>
              <a:gd name="connsiteY2" fmla="*/ 137423 h 2702371"/>
              <a:gd name="connsiteX3" fmla="*/ 503164 w 5921415"/>
              <a:gd name="connsiteY3" fmla="*/ 131850 h 2702371"/>
              <a:gd name="connsiteX4" fmla="*/ 5921415 w 5921415"/>
              <a:gd name="connsiteY4" fmla="*/ 2490378 h 2702371"/>
              <a:gd name="connsiteX5" fmla="*/ 5889270 w 5921415"/>
              <a:gd name="connsiteY5" fmla="*/ 2702371 h 2702371"/>
              <a:gd name="connsiteX6" fmla="*/ 0 w 5921415"/>
              <a:gd name="connsiteY6" fmla="*/ 0 h 2702371"/>
              <a:gd name="connsiteX0" fmla="*/ 0 w 5921415"/>
              <a:gd name="connsiteY0" fmla="*/ 0 h 2710055"/>
              <a:gd name="connsiteX1" fmla="*/ 5914720 w 5921415"/>
              <a:gd name="connsiteY1" fmla="*/ 0 h 2710055"/>
              <a:gd name="connsiteX2" fmla="*/ 5914718 w 5921415"/>
              <a:gd name="connsiteY2" fmla="*/ 137423 h 2710055"/>
              <a:gd name="connsiteX3" fmla="*/ 503164 w 5921415"/>
              <a:gd name="connsiteY3" fmla="*/ 131850 h 2710055"/>
              <a:gd name="connsiteX4" fmla="*/ 5921415 w 5921415"/>
              <a:gd name="connsiteY4" fmla="*/ 2490378 h 2710055"/>
              <a:gd name="connsiteX5" fmla="*/ 5896954 w 5921415"/>
              <a:gd name="connsiteY5" fmla="*/ 2710055 h 2710055"/>
              <a:gd name="connsiteX6" fmla="*/ 0 w 5921415"/>
              <a:gd name="connsiteY6" fmla="*/ 0 h 2710055"/>
              <a:gd name="connsiteX0" fmla="*/ 0 w 5914947"/>
              <a:gd name="connsiteY0" fmla="*/ 0 h 2710055"/>
              <a:gd name="connsiteX1" fmla="*/ 5914720 w 5914947"/>
              <a:gd name="connsiteY1" fmla="*/ 0 h 2710055"/>
              <a:gd name="connsiteX2" fmla="*/ 5914718 w 5914947"/>
              <a:gd name="connsiteY2" fmla="*/ 137423 h 2710055"/>
              <a:gd name="connsiteX3" fmla="*/ 503164 w 5914947"/>
              <a:gd name="connsiteY3" fmla="*/ 131850 h 2710055"/>
              <a:gd name="connsiteX4" fmla="*/ 5906047 w 5914947"/>
              <a:gd name="connsiteY4" fmla="*/ 2574902 h 2710055"/>
              <a:gd name="connsiteX5" fmla="*/ 5896954 w 5914947"/>
              <a:gd name="connsiteY5" fmla="*/ 2710055 h 2710055"/>
              <a:gd name="connsiteX6" fmla="*/ 0 w 5914947"/>
              <a:gd name="connsiteY6" fmla="*/ 0 h 2710055"/>
              <a:gd name="connsiteX0" fmla="*/ 0 w 5920006"/>
              <a:gd name="connsiteY0" fmla="*/ 0 h 2725423"/>
              <a:gd name="connsiteX1" fmla="*/ 5914720 w 5920006"/>
              <a:gd name="connsiteY1" fmla="*/ 0 h 2725423"/>
              <a:gd name="connsiteX2" fmla="*/ 5914718 w 5920006"/>
              <a:gd name="connsiteY2" fmla="*/ 137423 h 2725423"/>
              <a:gd name="connsiteX3" fmla="*/ 503164 w 5920006"/>
              <a:gd name="connsiteY3" fmla="*/ 131850 h 2725423"/>
              <a:gd name="connsiteX4" fmla="*/ 5906047 w 5920006"/>
              <a:gd name="connsiteY4" fmla="*/ 2574902 h 2725423"/>
              <a:gd name="connsiteX5" fmla="*/ 5920006 w 5920006"/>
              <a:gd name="connsiteY5" fmla="*/ 2725423 h 2725423"/>
              <a:gd name="connsiteX6" fmla="*/ 0 w 5920006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03164 w 5914947"/>
              <a:gd name="connsiteY3" fmla="*/ 131850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03164 w 5914947"/>
              <a:gd name="connsiteY3" fmla="*/ 131850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03164 w 5914947"/>
              <a:gd name="connsiteY3" fmla="*/ 131850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64637 w 5914947"/>
              <a:gd name="connsiteY3" fmla="*/ 131850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64637 w 5914947"/>
              <a:gd name="connsiteY3" fmla="*/ 131850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64637 w 5914947"/>
              <a:gd name="connsiteY3" fmla="*/ 131850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64637 w 5914947"/>
              <a:gd name="connsiteY3" fmla="*/ 131850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64637 w 5914947"/>
              <a:gd name="connsiteY3" fmla="*/ 131850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87689 w 5914947"/>
              <a:gd name="connsiteY3" fmla="*/ 139534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87689 w 5914947"/>
              <a:gd name="connsiteY3" fmla="*/ 139534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861159"/>
              <a:gd name="connsiteY0" fmla="*/ 0 h 2725423"/>
              <a:gd name="connsiteX1" fmla="*/ 5860932 w 5861159"/>
              <a:gd name="connsiteY1" fmla="*/ 0 h 2725423"/>
              <a:gd name="connsiteX2" fmla="*/ 5860930 w 5861159"/>
              <a:gd name="connsiteY2" fmla="*/ 137423 h 2725423"/>
              <a:gd name="connsiteX3" fmla="*/ 533901 w 5861159"/>
              <a:gd name="connsiteY3" fmla="*/ 139534 h 2725423"/>
              <a:gd name="connsiteX4" fmla="*/ 5852259 w 5861159"/>
              <a:gd name="connsiteY4" fmla="*/ 2574902 h 2725423"/>
              <a:gd name="connsiteX5" fmla="*/ 5850850 w 5861159"/>
              <a:gd name="connsiteY5" fmla="*/ 2725423 h 2725423"/>
              <a:gd name="connsiteX6" fmla="*/ 0 w 5861159"/>
              <a:gd name="connsiteY6" fmla="*/ 0 h 2725423"/>
              <a:gd name="connsiteX0" fmla="*/ 0 w 5861159"/>
              <a:gd name="connsiteY0" fmla="*/ 0 h 2725423"/>
              <a:gd name="connsiteX1" fmla="*/ 5860932 w 5861159"/>
              <a:gd name="connsiteY1" fmla="*/ 0 h 2725423"/>
              <a:gd name="connsiteX2" fmla="*/ 5860930 w 5861159"/>
              <a:gd name="connsiteY2" fmla="*/ 137423 h 2725423"/>
              <a:gd name="connsiteX3" fmla="*/ 580005 w 5861159"/>
              <a:gd name="connsiteY3" fmla="*/ 139534 h 2725423"/>
              <a:gd name="connsiteX4" fmla="*/ 5852259 w 5861159"/>
              <a:gd name="connsiteY4" fmla="*/ 2574902 h 2725423"/>
              <a:gd name="connsiteX5" fmla="*/ 5850850 w 5861159"/>
              <a:gd name="connsiteY5" fmla="*/ 2725423 h 2725423"/>
              <a:gd name="connsiteX6" fmla="*/ 0 w 5861159"/>
              <a:gd name="connsiteY6" fmla="*/ 0 h 2725423"/>
              <a:gd name="connsiteX0" fmla="*/ 0 w 5861159"/>
              <a:gd name="connsiteY0" fmla="*/ 0 h 2725423"/>
              <a:gd name="connsiteX1" fmla="*/ 5860932 w 5861159"/>
              <a:gd name="connsiteY1" fmla="*/ 0 h 2725423"/>
              <a:gd name="connsiteX2" fmla="*/ 5860930 w 5861159"/>
              <a:gd name="connsiteY2" fmla="*/ 137423 h 2725423"/>
              <a:gd name="connsiteX3" fmla="*/ 580005 w 5861159"/>
              <a:gd name="connsiteY3" fmla="*/ 139534 h 2725423"/>
              <a:gd name="connsiteX4" fmla="*/ 5852259 w 5861159"/>
              <a:gd name="connsiteY4" fmla="*/ 2574902 h 2725423"/>
              <a:gd name="connsiteX5" fmla="*/ 5850850 w 5861159"/>
              <a:gd name="connsiteY5" fmla="*/ 2725423 h 2725423"/>
              <a:gd name="connsiteX6" fmla="*/ 0 w 5861159"/>
              <a:gd name="connsiteY6" fmla="*/ 0 h 2725423"/>
              <a:gd name="connsiteX0" fmla="*/ 0 w 5861159"/>
              <a:gd name="connsiteY0" fmla="*/ 0 h 2725423"/>
              <a:gd name="connsiteX1" fmla="*/ 5860932 w 5861159"/>
              <a:gd name="connsiteY1" fmla="*/ 0 h 2725423"/>
              <a:gd name="connsiteX2" fmla="*/ 5860930 w 5861159"/>
              <a:gd name="connsiteY2" fmla="*/ 137423 h 2725423"/>
              <a:gd name="connsiteX3" fmla="*/ 580005 w 5861159"/>
              <a:gd name="connsiteY3" fmla="*/ 139534 h 2725423"/>
              <a:gd name="connsiteX4" fmla="*/ 5852259 w 5861159"/>
              <a:gd name="connsiteY4" fmla="*/ 2574902 h 2725423"/>
              <a:gd name="connsiteX5" fmla="*/ 5850850 w 5861159"/>
              <a:gd name="connsiteY5" fmla="*/ 2725423 h 2725423"/>
              <a:gd name="connsiteX6" fmla="*/ 0 w 5861159"/>
              <a:gd name="connsiteY6" fmla="*/ 0 h 2725423"/>
              <a:gd name="connsiteX0" fmla="*/ 0 w 5861159"/>
              <a:gd name="connsiteY0" fmla="*/ 0 h 2725423"/>
              <a:gd name="connsiteX1" fmla="*/ 5860932 w 5861159"/>
              <a:gd name="connsiteY1" fmla="*/ 0 h 2725423"/>
              <a:gd name="connsiteX2" fmla="*/ 5860930 w 5861159"/>
              <a:gd name="connsiteY2" fmla="*/ 137423 h 2725423"/>
              <a:gd name="connsiteX3" fmla="*/ 580005 w 5861159"/>
              <a:gd name="connsiteY3" fmla="*/ 139534 h 2725423"/>
              <a:gd name="connsiteX4" fmla="*/ 5852259 w 5861159"/>
              <a:gd name="connsiteY4" fmla="*/ 2574902 h 2725423"/>
              <a:gd name="connsiteX5" fmla="*/ 5850850 w 5861159"/>
              <a:gd name="connsiteY5" fmla="*/ 2725423 h 2725423"/>
              <a:gd name="connsiteX6" fmla="*/ 0 w 5861159"/>
              <a:gd name="connsiteY6" fmla="*/ 0 h 2725423"/>
              <a:gd name="connsiteX0" fmla="*/ 0 w 5861159"/>
              <a:gd name="connsiteY0" fmla="*/ 0 h 2725423"/>
              <a:gd name="connsiteX1" fmla="*/ 5860932 w 5861159"/>
              <a:gd name="connsiteY1" fmla="*/ 0 h 2725423"/>
              <a:gd name="connsiteX2" fmla="*/ 5860930 w 5861159"/>
              <a:gd name="connsiteY2" fmla="*/ 137423 h 2725423"/>
              <a:gd name="connsiteX3" fmla="*/ 580005 w 5861159"/>
              <a:gd name="connsiteY3" fmla="*/ 139534 h 2725423"/>
              <a:gd name="connsiteX4" fmla="*/ 5852259 w 5861159"/>
              <a:gd name="connsiteY4" fmla="*/ 2574902 h 2725423"/>
              <a:gd name="connsiteX5" fmla="*/ 5850850 w 5861159"/>
              <a:gd name="connsiteY5" fmla="*/ 2725423 h 2725423"/>
              <a:gd name="connsiteX6" fmla="*/ 0 w 5861159"/>
              <a:gd name="connsiteY6" fmla="*/ 0 h 2725423"/>
              <a:gd name="connsiteX0" fmla="*/ 0 w 5868616"/>
              <a:gd name="connsiteY0" fmla="*/ 0 h 2725423"/>
              <a:gd name="connsiteX1" fmla="*/ 5868616 w 5868616"/>
              <a:gd name="connsiteY1" fmla="*/ 0 h 2725423"/>
              <a:gd name="connsiteX2" fmla="*/ 5860930 w 5868616"/>
              <a:gd name="connsiteY2" fmla="*/ 137423 h 2725423"/>
              <a:gd name="connsiteX3" fmla="*/ 580005 w 5868616"/>
              <a:gd name="connsiteY3" fmla="*/ 139534 h 2725423"/>
              <a:gd name="connsiteX4" fmla="*/ 5852259 w 5868616"/>
              <a:gd name="connsiteY4" fmla="*/ 2574902 h 2725423"/>
              <a:gd name="connsiteX5" fmla="*/ 5850850 w 5868616"/>
              <a:gd name="connsiteY5" fmla="*/ 2725423 h 2725423"/>
              <a:gd name="connsiteX6" fmla="*/ 0 w 5868616"/>
              <a:gd name="connsiteY6" fmla="*/ 0 h 2725423"/>
              <a:gd name="connsiteX0" fmla="*/ 0 w 5868843"/>
              <a:gd name="connsiteY0" fmla="*/ 0 h 2725423"/>
              <a:gd name="connsiteX1" fmla="*/ 5868616 w 5868843"/>
              <a:gd name="connsiteY1" fmla="*/ 0 h 2725423"/>
              <a:gd name="connsiteX2" fmla="*/ 5868614 w 5868843"/>
              <a:gd name="connsiteY2" fmla="*/ 137423 h 2725423"/>
              <a:gd name="connsiteX3" fmla="*/ 580005 w 5868843"/>
              <a:gd name="connsiteY3" fmla="*/ 139534 h 2725423"/>
              <a:gd name="connsiteX4" fmla="*/ 5852259 w 5868843"/>
              <a:gd name="connsiteY4" fmla="*/ 2574902 h 2725423"/>
              <a:gd name="connsiteX5" fmla="*/ 5850850 w 5868843"/>
              <a:gd name="connsiteY5" fmla="*/ 2725423 h 2725423"/>
              <a:gd name="connsiteX6" fmla="*/ 0 w 5868843"/>
              <a:gd name="connsiteY6" fmla="*/ 0 h 2725423"/>
              <a:gd name="connsiteX0" fmla="*/ 0 w 6936072"/>
              <a:gd name="connsiteY0" fmla="*/ 0 h 3227840"/>
              <a:gd name="connsiteX1" fmla="*/ 5868616 w 6936072"/>
              <a:gd name="connsiteY1" fmla="*/ 0 h 3227840"/>
              <a:gd name="connsiteX2" fmla="*/ 5868614 w 6936072"/>
              <a:gd name="connsiteY2" fmla="*/ 137423 h 3227840"/>
              <a:gd name="connsiteX3" fmla="*/ 580005 w 6936072"/>
              <a:gd name="connsiteY3" fmla="*/ 139534 h 3227840"/>
              <a:gd name="connsiteX4" fmla="*/ 5852259 w 6936072"/>
              <a:gd name="connsiteY4" fmla="*/ 2574902 h 3227840"/>
              <a:gd name="connsiteX5" fmla="*/ 6936072 w 6936072"/>
              <a:gd name="connsiteY5" fmla="*/ 3227840 h 3227840"/>
              <a:gd name="connsiteX6" fmla="*/ 0 w 6936072"/>
              <a:gd name="connsiteY6" fmla="*/ 0 h 3227840"/>
              <a:gd name="connsiteX0" fmla="*/ 0 w 7279125"/>
              <a:gd name="connsiteY0" fmla="*/ 0 h 3251490"/>
              <a:gd name="connsiteX1" fmla="*/ 5868616 w 7279125"/>
              <a:gd name="connsiteY1" fmla="*/ 0 h 3251490"/>
              <a:gd name="connsiteX2" fmla="*/ 5868614 w 7279125"/>
              <a:gd name="connsiteY2" fmla="*/ 137423 h 3251490"/>
              <a:gd name="connsiteX3" fmla="*/ 580005 w 7279125"/>
              <a:gd name="connsiteY3" fmla="*/ 139534 h 3251490"/>
              <a:gd name="connsiteX4" fmla="*/ 7279125 w 7279125"/>
              <a:gd name="connsiteY4" fmla="*/ 3238094 h 3251490"/>
              <a:gd name="connsiteX5" fmla="*/ 6936072 w 7279125"/>
              <a:gd name="connsiteY5" fmla="*/ 3227840 h 3251490"/>
              <a:gd name="connsiteX6" fmla="*/ 0 w 7279125"/>
              <a:gd name="connsiteY6" fmla="*/ 0 h 3251490"/>
              <a:gd name="connsiteX0" fmla="*/ 0 w 7279125"/>
              <a:gd name="connsiteY0" fmla="*/ 0 h 3238094"/>
              <a:gd name="connsiteX1" fmla="*/ 5868616 w 7279125"/>
              <a:gd name="connsiteY1" fmla="*/ 0 h 3238094"/>
              <a:gd name="connsiteX2" fmla="*/ 5868614 w 7279125"/>
              <a:gd name="connsiteY2" fmla="*/ 137423 h 3238094"/>
              <a:gd name="connsiteX3" fmla="*/ 580005 w 7279125"/>
              <a:gd name="connsiteY3" fmla="*/ 139534 h 3238094"/>
              <a:gd name="connsiteX4" fmla="*/ 7279125 w 7279125"/>
              <a:gd name="connsiteY4" fmla="*/ 3238094 h 3238094"/>
              <a:gd name="connsiteX5" fmla="*/ 6936072 w 7279125"/>
              <a:gd name="connsiteY5" fmla="*/ 3227840 h 3238094"/>
              <a:gd name="connsiteX6" fmla="*/ 0 w 7279125"/>
              <a:gd name="connsiteY6" fmla="*/ 0 h 3238094"/>
              <a:gd name="connsiteX0" fmla="*/ 0 w 7279125"/>
              <a:gd name="connsiteY0" fmla="*/ 0 h 3244365"/>
              <a:gd name="connsiteX1" fmla="*/ 5868616 w 7279125"/>
              <a:gd name="connsiteY1" fmla="*/ 0 h 3244365"/>
              <a:gd name="connsiteX2" fmla="*/ 5868614 w 7279125"/>
              <a:gd name="connsiteY2" fmla="*/ 137423 h 3244365"/>
              <a:gd name="connsiteX3" fmla="*/ 580005 w 7279125"/>
              <a:gd name="connsiteY3" fmla="*/ 139534 h 3244365"/>
              <a:gd name="connsiteX4" fmla="*/ 7279125 w 7279125"/>
              <a:gd name="connsiteY4" fmla="*/ 3238094 h 3244365"/>
              <a:gd name="connsiteX5" fmla="*/ 6971877 w 7279125"/>
              <a:gd name="connsiteY5" fmla="*/ 3244365 h 3244365"/>
              <a:gd name="connsiteX6" fmla="*/ 0 w 7279125"/>
              <a:gd name="connsiteY6" fmla="*/ 0 h 3244365"/>
              <a:gd name="connsiteX0" fmla="*/ 0 w 7279125"/>
              <a:gd name="connsiteY0" fmla="*/ 0 h 3244541"/>
              <a:gd name="connsiteX1" fmla="*/ 5868616 w 7279125"/>
              <a:gd name="connsiteY1" fmla="*/ 0 h 3244541"/>
              <a:gd name="connsiteX2" fmla="*/ 5868614 w 7279125"/>
              <a:gd name="connsiteY2" fmla="*/ 137423 h 3244541"/>
              <a:gd name="connsiteX3" fmla="*/ 580005 w 7279125"/>
              <a:gd name="connsiteY3" fmla="*/ 139534 h 3244541"/>
              <a:gd name="connsiteX4" fmla="*/ 7279125 w 7279125"/>
              <a:gd name="connsiteY4" fmla="*/ 3238094 h 3244541"/>
              <a:gd name="connsiteX5" fmla="*/ 6971877 w 7279125"/>
              <a:gd name="connsiteY5" fmla="*/ 3244365 h 3244541"/>
              <a:gd name="connsiteX6" fmla="*/ 0 w 7279125"/>
              <a:gd name="connsiteY6" fmla="*/ 0 h 3244541"/>
              <a:gd name="connsiteX0" fmla="*/ 0 w 7290142"/>
              <a:gd name="connsiteY0" fmla="*/ 0 h 3244610"/>
              <a:gd name="connsiteX1" fmla="*/ 5868616 w 7290142"/>
              <a:gd name="connsiteY1" fmla="*/ 0 h 3244610"/>
              <a:gd name="connsiteX2" fmla="*/ 5868614 w 7290142"/>
              <a:gd name="connsiteY2" fmla="*/ 137423 h 3244610"/>
              <a:gd name="connsiteX3" fmla="*/ 580005 w 7290142"/>
              <a:gd name="connsiteY3" fmla="*/ 139534 h 3244610"/>
              <a:gd name="connsiteX4" fmla="*/ 7290142 w 7290142"/>
              <a:gd name="connsiteY4" fmla="*/ 3243602 h 3244610"/>
              <a:gd name="connsiteX5" fmla="*/ 6971877 w 7290142"/>
              <a:gd name="connsiteY5" fmla="*/ 3244365 h 3244610"/>
              <a:gd name="connsiteX6" fmla="*/ 0 w 7290142"/>
              <a:gd name="connsiteY6" fmla="*/ 0 h 3244610"/>
              <a:gd name="connsiteX0" fmla="*/ 0 w 7290142"/>
              <a:gd name="connsiteY0" fmla="*/ 0 h 3244762"/>
              <a:gd name="connsiteX1" fmla="*/ 5868616 w 7290142"/>
              <a:gd name="connsiteY1" fmla="*/ 0 h 3244762"/>
              <a:gd name="connsiteX2" fmla="*/ 5868614 w 7290142"/>
              <a:gd name="connsiteY2" fmla="*/ 137423 h 3244762"/>
              <a:gd name="connsiteX3" fmla="*/ 580005 w 7290142"/>
              <a:gd name="connsiteY3" fmla="*/ 139534 h 3244762"/>
              <a:gd name="connsiteX4" fmla="*/ 7290142 w 7290142"/>
              <a:gd name="connsiteY4" fmla="*/ 3243602 h 3244762"/>
              <a:gd name="connsiteX5" fmla="*/ 6971877 w 7290142"/>
              <a:gd name="connsiteY5" fmla="*/ 3244365 h 3244762"/>
              <a:gd name="connsiteX6" fmla="*/ 0 w 7290142"/>
              <a:gd name="connsiteY6" fmla="*/ 0 h 3244762"/>
              <a:gd name="connsiteX0" fmla="*/ 0 w 7290142"/>
              <a:gd name="connsiteY0" fmla="*/ 0 h 3244936"/>
              <a:gd name="connsiteX1" fmla="*/ 5868616 w 7290142"/>
              <a:gd name="connsiteY1" fmla="*/ 0 h 3244936"/>
              <a:gd name="connsiteX2" fmla="*/ 5868614 w 7290142"/>
              <a:gd name="connsiteY2" fmla="*/ 137423 h 3244936"/>
              <a:gd name="connsiteX3" fmla="*/ 580005 w 7290142"/>
              <a:gd name="connsiteY3" fmla="*/ 139534 h 3244936"/>
              <a:gd name="connsiteX4" fmla="*/ 7290142 w 7290142"/>
              <a:gd name="connsiteY4" fmla="*/ 3243602 h 3244936"/>
              <a:gd name="connsiteX5" fmla="*/ 6971877 w 7290142"/>
              <a:gd name="connsiteY5" fmla="*/ 3244365 h 3244936"/>
              <a:gd name="connsiteX6" fmla="*/ 0 w 7290142"/>
              <a:gd name="connsiteY6" fmla="*/ 0 h 3244936"/>
              <a:gd name="connsiteX0" fmla="*/ 0 w 7298404"/>
              <a:gd name="connsiteY0" fmla="*/ 0 h 3246356"/>
              <a:gd name="connsiteX1" fmla="*/ 5868616 w 7298404"/>
              <a:gd name="connsiteY1" fmla="*/ 0 h 3246356"/>
              <a:gd name="connsiteX2" fmla="*/ 5868614 w 7298404"/>
              <a:gd name="connsiteY2" fmla="*/ 137423 h 3246356"/>
              <a:gd name="connsiteX3" fmla="*/ 580005 w 7298404"/>
              <a:gd name="connsiteY3" fmla="*/ 139534 h 3246356"/>
              <a:gd name="connsiteX4" fmla="*/ 7298404 w 7298404"/>
              <a:gd name="connsiteY4" fmla="*/ 3246356 h 3246356"/>
              <a:gd name="connsiteX5" fmla="*/ 6971877 w 7298404"/>
              <a:gd name="connsiteY5" fmla="*/ 3244365 h 3246356"/>
              <a:gd name="connsiteX6" fmla="*/ 0 w 7298404"/>
              <a:gd name="connsiteY6" fmla="*/ 0 h 3246356"/>
              <a:gd name="connsiteX0" fmla="*/ 0 w 7298404"/>
              <a:gd name="connsiteY0" fmla="*/ 0 h 3246356"/>
              <a:gd name="connsiteX1" fmla="*/ 5868616 w 7298404"/>
              <a:gd name="connsiteY1" fmla="*/ 0 h 3246356"/>
              <a:gd name="connsiteX2" fmla="*/ 5868614 w 7298404"/>
              <a:gd name="connsiteY2" fmla="*/ 137423 h 3246356"/>
              <a:gd name="connsiteX3" fmla="*/ 580005 w 7298404"/>
              <a:gd name="connsiteY3" fmla="*/ 139534 h 3246356"/>
              <a:gd name="connsiteX4" fmla="*/ 7298404 w 7298404"/>
              <a:gd name="connsiteY4" fmla="*/ 3246356 h 3246356"/>
              <a:gd name="connsiteX5" fmla="*/ 6971877 w 7298404"/>
              <a:gd name="connsiteY5" fmla="*/ 3244365 h 3246356"/>
              <a:gd name="connsiteX6" fmla="*/ 3292564 w 7298404"/>
              <a:gd name="connsiteY6" fmla="*/ 1537383 h 3246356"/>
              <a:gd name="connsiteX7" fmla="*/ 0 w 7298404"/>
              <a:gd name="connsiteY7" fmla="*/ 0 h 3246356"/>
              <a:gd name="connsiteX0" fmla="*/ 0 w 7298404"/>
              <a:gd name="connsiteY0" fmla="*/ 0 h 3246356"/>
              <a:gd name="connsiteX1" fmla="*/ 5868616 w 7298404"/>
              <a:gd name="connsiteY1" fmla="*/ 0 h 3246356"/>
              <a:gd name="connsiteX2" fmla="*/ 5868614 w 7298404"/>
              <a:gd name="connsiteY2" fmla="*/ 137423 h 3246356"/>
              <a:gd name="connsiteX3" fmla="*/ 580005 w 7298404"/>
              <a:gd name="connsiteY3" fmla="*/ 139534 h 3246356"/>
              <a:gd name="connsiteX4" fmla="*/ 3573575 w 7298404"/>
              <a:gd name="connsiteY4" fmla="*/ 1528462 h 3246356"/>
              <a:gd name="connsiteX5" fmla="*/ 7298404 w 7298404"/>
              <a:gd name="connsiteY5" fmla="*/ 3246356 h 3246356"/>
              <a:gd name="connsiteX6" fmla="*/ 6971877 w 7298404"/>
              <a:gd name="connsiteY6" fmla="*/ 3244365 h 3246356"/>
              <a:gd name="connsiteX7" fmla="*/ 3292564 w 7298404"/>
              <a:gd name="connsiteY7" fmla="*/ 1537383 h 3246356"/>
              <a:gd name="connsiteX8" fmla="*/ 0 w 7298404"/>
              <a:gd name="connsiteY8" fmla="*/ 0 h 3246356"/>
              <a:gd name="connsiteX0" fmla="*/ 0 w 6971877"/>
              <a:gd name="connsiteY0" fmla="*/ 0 h 3244365"/>
              <a:gd name="connsiteX1" fmla="*/ 5868616 w 6971877"/>
              <a:gd name="connsiteY1" fmla="*/ 0 h 3244365"/>
              <a:gd name="connsiteX2" fmla="*/ 5868614 w 6971877"/>
              <a:gd name="connsiteY2" fmla="*/ 137423 h 3244365"/>
              <a:gd name="connsiteX3" fmla="*/ 580005 w 6971877"/>
              <a:gd name="connsiteY3" fmla="*/ 139534 h 3244365"/>
              <a:gd name="connsiteX4" fmla="*/ 3573575 w 6971877"/>
              <a:gd name="connsiteY4" fmla="*/ 1528462 h 3244365"/>
              <a:gd name="connsiteX5" fmla="*/ 6971877 w 6971877"/>
              <a:gd name="connsiteY5" fmla="*/ 3244365 h 3244365"/>
              <a:gd name="connsiteX6" fmla="*/ 3292564 w 6971877"/>
              <a:gd name="connsiteY6" fmla="*/ 1537383 h 3244365"/>
              <a:gd name="connsiteX7" fmla="*/ 0 w 6971877"/>
              <a:gd name="connsiteY7" fmla="*/ 0 h 3244365"/>
              <a:gd name="connsiteX0" fmla="*/ 0 w 5868843"/>
              <a:gd name="connsiteY0" fmla="*/ 0 h 1537383"/>
              <a:gd name="connsiteX1" fmla="*/ 5868616 w 5868843"/>
              <a:gd name="connsiteY1" fmla="*/ 0 h 1537383"/>
              <a:gd name="connsiteX2" fmla="*/ 5868614 w 5868843"/>
              <a:gd name="connsiteY2" fmla="*/ 137423 h 1537383"/>
              <a:gd name="connsiteX3" fmla="*/ 580005 w 5868843"/>
              <a:gd name="connsiteY3" fmla="*/ 139534 h 1537383"/>
              <a:gd name="connsiteX4" fmla="*/ 3573575 w 5868843"/>
              <a:gd name="connsiteY4" fmla="*/ 1528462 h 1537383"/>
              <a:gd name="connsiteX5" fmla="*/ 3292564 w 5868843"/>
              <a:gd name="connsiteY5" fmla="*/ 1537383 h 1537383"/>
              <a:gd name="connsiteX6" fmla="*/ 0 w 5868843"/>
              <a:gd name="connsiteY6" fmla="*/ 0 h 1537383"/>
              <a:gd name="connsiteX0" fmla="*/ 0 w 5868843"/>
              <a:gd name="connsiteY0" fmla="*/ 0 h 1537383"/>
              <a:gd name="connsiteX1" fmla="*/ 5868616 w 5868843"/>
              <a:gd name="connsiteY1" fmla="*/ 0 h 1537383"/>
              <a:gd name="connsiteX2" fmla="*/ 5868614 w 5868843"/>
              <a:gd name="connsiteY2" fmla="*/ 137423 h 1537383"/>
              <a:gd name="connsiteX3" fmla="*/ 580005 w 5868843"/>
              <a:gd name="connsiteY3" fmla="*/ 139534 h 1537383"/>
              <a:gd name="connsiteX4" fmla="*/ 3573575 w 5868843"/>
              <a:gd name="connsiteY4" fmla="*/ 1532923 h 1537383"/>
              <a:gd name="connsiteX5" fmla="*/ 3292564 w 5868843"/>
              <a:gd name="connsiteY5" fmla="*/ 1537383 h 1537383"/>
              <a:gd name="connsiteX6" fmla="*/ 0 w 5868843"/>
              <a:gd name="connsiteY6" fmla="*/ 0 h 1537383"/>
              <a:gd name="connsiteX0" fmla="*/ 0 w 12115507"/>
              <a:gd name="connsiteY0" fmla="*/ 0 h 1537383"/>
              <a:gd name="connsiteX1" fmla="*/ 12115507 w 12115507"/>
              <a:gd name="connsiteY1" fmla="*/ 9054 h 1537383"/>
              <a:gd name="connsiteX2" fmla="*/ 5868614 w 12115507"/>
              <a:gd name="connsiteY2" fmla="*/ 137423 h 1537383"/>
              <a:gd name="connsiteX3" fmla="*/ 580005 w 12115507"/>
              <a:gd name="connsiteY3" fmla="*/ 139534 h 1537383"/>
              <a:gd name="connsiteX4" fmla="*/ 3573575 w 12115507"/>
              <a:gd name="connsiteY4" fmla="*/ 1532923 h 1537383"/>
              <a:gd name="connsiteX5" fmla="*/ 3292564 w 12115507"/>
              <a:gd name="connsiteY5" fmla="*/ 1537383 h 1537383"/>
              <a:gd name="connsiteX6" fmla="*/ 0 w 12115507"/>
              <a:gd name="connsiteY6" fmla="*/ 0 h 1537383"/>
              <a:gd name="connsiteX0" fmla="*/ 0 w 12115507"/>
              <a:gd name="connsiteY0" fmla="*/ 0 h 1537383"/>
              <a:gd name="connsiteX1" fmla="*/ 12115507 w 12115507"/>
              <a:gd name="connsiteY1" fmla="*/ 9054 h 1537383"/>
              <a:gd name="connsiteX2" fmla="*/ 12106451 w 12115507"/>
              <a:gd name="connsiteY2" fmla="*/ 137423 h 1537383"/>
              <a:gd name="connsiteX3" fmla="*/ 580005 w 12115507"/>
              <a:gd name="connsiteY3" fmla="*/ 139534 h 1537383"/>
              <a:gd name="connsiteX4" fmla="*/ 3573575 w 12115507"/>
              <a:gd name="connsiteY4" fmla="*/ 1532923 h 1537383"/>
              <a:gd name="connsiteX5" fmla="*/ 3292564 w 12115507"/>
              <a:gd name="connsiteY5" fmla="*/ 1537383 h 1537383"/>
              <a:gd name="connsiteX6" fmla="*/ 0 w 12115507"/>
              <a:gd name="connsiteY6" fmla="*/ 0 h 1537383"/>
              <a:gd name="connsiteX0" fmla="*/ 0 w 12109113"/>
              <a:gd name="connsiteY0" fmla="*/ 0 h 1537383"/>
              <a:gd name="connsiteX1" fmla="*/ 12109113 w 12109113"/>
              <a:gd name="connsiteY1" fmla="*/ 5857 h 1537383"/>
              <a:gd name="connsiteX2" fmla="*/ 12106451 w 12109113"/>
              <a:gd name="connsiteY2" fmla="*/ 137423 h 1537383"/>
              <a:gd name="connsiteX3" fmla="*/ 580005 w 12109113"/>
              <a:gd name="connsiteY3" fmla="*/ 139534 h 1537383"/>
              <a:gd name="connsiteX4" fmla="*/ 3573575 w 12109113"/>
              <a:gd name="connsiteY4" fmla="*/ 1532923 h 1537383"/>
              <a:gd name="connsiteX5" fmla="*/ 3292564 w 12109113"/>
              <a:gd name="connsiteY5" fmla="*/ 1537383 h 1537383"/>
              <a:gd name="connsiteX6" fmla="*/ 0 w 12109113"/>
              <a:gd name="connsiteY6" fmla="*/ 0 h 1537383"/>
              <a:gd name="connsiteX0" fmla="*/ 0 w 12109113"/>
              <a:gd name="connsiteY0" fmla="*/ 537 h 1537920"/>
              <a:gd name="connsiteX1" fmla="*/ 12109113 w 12109113"/>
              <a:gd name="connsiteY1" fmla="*/ 0 h 1537920"/>
              <a:gd name="connsiteX2" fmla="*/ 12106451 w 12109113"/>
              <a:gd name="connsiteY2" fmla="*/ 137960 h 1537920"/>
              <a:gd name="connsiteX3" fmla="*/ 580005 w 12109113"/>
              <a:gd name="connsiteY3" fmla="*/ 140071 h 1537920"/>
              <a:gd name="connsiteX4" fmla="*/ 3573575 w 12109113"/>
              <a:gd name="connsiteY4" fmla="*/ 1533460 h 1537920"/>
              <a:gd name="connsiteX5" fmla="*/ 3292564 w 12109113"/>
              <a:gd name="connsiteY5" fmla="*/ 1537920 h 1537920"/>
              <a:gd name="connsiteX6" fmla="*/ 0 w 12109113"/>
              <a:gd name="connsiteY6" fmla="*/ 537 h 1537920"/>
              <a:gd name="connsiteX0" fmla="*/ 0 w 12106452"/>
              <a:gd name="connsiteY0" fmla="*/ 537 h 1537920"/>
              <a:gd name="connsiteX1" fmla="*/ 11737638 w 12106452"/>
              <a:gd name="connsiteY1" fmla="*/ 0 h 1537920"/>
              <a:gd name="connsiteX2" fmla="*/ 12106451 w 12106452"/>
              <a:gd name="connsiteY2" fmla="*/ 137960 h 1537920"/>
              <a:gd name="connsiteX3" fmla="*/ 580005 w 12106452"/>
              <a:gd name="connsiteY3" fmla="*/ 140071 h 1537920"/>
              <a:gd name="connsiteX4" fmla="*/ 3573575 w 12106452"/>
              <a:gd name="connsiteY4" fmla="*/ 1533460 h 1537920"/>
              <a:gd name="connsiteX5" fmla="*/ 3292564 w 12106452"/>
              <a:gd name="connsiteY5" fmla="*/ 1537920 h 1537920"/>
              <a:gd name="connsiteX6" fmla="*/ 0 w 12106452"/>
              <a:gd name="connsiteY6" fmla="*/ 537 h 1537920"/>
              <a:gd name="connsiteX0" fmla="*/ 0 w 11737638"/>
              <a:gd name="connsiteY0" fmla="*/ 537 h 1537920"/>
              <a:gd name="connsiteX1" fmla="*/ 11737638 w 11737638"/>
              <a:gd name="connsiteY1" fmla="*/ 0 h 1537920"/>
              <a:gd name="connsiteX2" fmla="*/ 11720861 w 11737638"/>
              <a:gd name="connsiteY2" fmla="*/ 137960 h 1537920"/>
              <a:gd name="connsiteX3" fmla="*/ 580005 w 11737638"/>
              <a:gd name="connsiteY3" fmla="*/ 140071 h 1537920"/>
              <a:gd name="connsiteX4" fmla="*/ 3573575 w 11737638"/>
              <a:gd name="connsiteY4" fmla="*/ 1533460 h 1537920"/>
              <a:gd name="connsiteX5" fmla="*/ 3292564 w 11737638"/>
              <a:gd name="connsiteY5" fmla="*/ 1537920 h 1537920"/>
              <a:gd name="connsiteX6" fmla="*/ 0 w 11737638"/>
              <a:gd name="connsiteY6" fmla="*/ 537 h 1537920"/>
              <a:gd name="connsiteX0" fmla="*/ 0 w 11720873"/>
              <a:gd name="connsiteY0" fmla="*/ 3291 h 1540674"/>
              <a:gd name="connsiteX1" fmla="*/ 11685308 w 11720873"/>
              <a:gd name="connsiteY1" fmla="*/ 0 h 1540674"/>
              <a:gd name="connsiteX2" fmla="*/ 11720861 w 11720873"/>
              <a:gd name="connsiteY2" fmla="*/ 140714 h 1540674"/>
              <a:gd name="connsiteX3" fmla="*/ 580005 w 11720873"/>
              <a:gd name="connsiteY3" fmla="*/ 142825 h 1540674"/>
              <a:gd name="connsiteX4" fmla="*/ 3573575 w 11720873"/>
              <a:gd name="connsiteY4" fmla="*/ 1536214 h 1540674"/>
              <a:gd name="connsiteX5" fmla="*/ 3292564 w 11720873"/>
              <a:gd name="connsiteY5" fmla="*/ 1540674 h 1540674"/>
              <a:gd name="connsiteX6" fmla="*/ 0 w 11720873"/>
              <a:gd name="connsiteY6" fmla="*/ 3291 h 1540674"/>
              <a:gd name="connsiteX0" fmla="*/ 0 w 11685308"/>
              <a:gd name="connsiteY0" fmla="*/ 3291 h 1540674"/>
              <a:gd name="connsiteX1" fmla="*/ 11685308 w 11685308"/>
              <a:gd name="connsiteY1" fmla="*/ 0 h 1540674"/>
              <a:gd name="connsiteX2" fmla="*/ 11682302 w 11685308"/>
              <a:gd name="connsiteY2" fmla="*/ 140714 h 1540674"/>
              <a:gd name="connsiteX3" fmla="*/ 580005 w 11685308"/>
              <a:gd name="connsiteY3" fmla="*/ 142825 h 1540674"/>
              <a:gd name="connsiteX4" fmla="*/ 3573575 w 11685308"/>
              <a:gd name="connsiteY4" fmla="*/ 1536214 h 1540674"/>
              <a:gd name="connsiteX5" fmla="*/ 3292564 w 11685308"/>
              <a:gd name="connsiteY5" fmla="*/ 1540674 h 1540674"/>
              <a:gd name="connsiteX6" fmla="*/ 0 w 11685308"/>
              <a:gd name="connsiteY6" fmla="*/ 3291 h 1540674"/>
              <a:gd name="connsiteX0" fmla="*/ 0 w 11682404"/>
              <a:gd name="connsiteY0" fmla="*/ 3291 h 1540674"/>
              <a:gd name="connsiteX1" fmla="*/ 11679800 w 11682404"/>
              <a:gd name="connsiteY1" fmla="*/ 0 h 1540674"/>
              <a:gd name="connsiteX2" fmla="*/ 11682302 w 11682404"/>
              <a:gd name="connsiteY2" fmla="*/ 140714 h 1540674"/>
              <a:gd name="connsiteX3" fmla="*/ 580005 w 11682404"/>
              <a:gd name="connsiteY3" fmla="*/ 142825 h 1540674"/>
              <a:gd name="connsiteX4" fmla="*/ 3573575 w 11682404"/>
              <a:gd name="connsiteY4" fmla="*/ 1536214 h 1540674"/>
              <a:gd name="connsiteX5" fmla="*/ 3292564 w 11682404"/>
              <a:gd name="connsiteY5" fmla="*/ 1540674 h 1540674"/>
              <a:gd name="connsiteX6" fmla="*/ 0 w 11682404"/>
              <a:gd name="connsiteY6" fmla="*/ 3291 h 1540674"/>
              <a:gd name="connsiteX0" fmla="*/ 0 w 11682404"/>
              <a:gd name="connsiteY0" fmla="*/ 3291 h 1732558"/>
              <a:gd name="connsiteX1" fmla="*/ 11679800 w 11682404"/>
              <a:gd name="connsiteY1" fmla="*/ 0 h 1732558"/>
              <a:gd name="connsiteX2" fmla="*/ 11682302 w 11682404"/>
              <a:gd name="connsiteY2" fmla="*/ 140714 h 1732558"/>
              <a:gd name="connsiteX3" fmla="*/ 580005 w 11682404"/>
              <a:gd name="connsiteY3" fmla="*/ 142825 h 1732558"/>
              <a:gd name="connsiteX4" fmla="*/ 3991506 w 11682404"/>
              <a:gd name="connsiteY4" fmla="*/ 1732558 h 1732558"/>
              <a:gd name="connsiteX5" fmla="*/ 3292564 w 11682404"/>
              <a:gd name="connsiteY5" fmla="*/ 1540674 h 1732558"/>
              <a:gd name="connsiteX6" fmla="*/ 0 w 11682404"/>
              <a:gd name="connsiteY6" fmla="*/ 3291 h 1732558"/>
              <a:gd name="connsiteX0" fmla="*/ 0 w 11682404"/>
              <a:gd name="connsiteY0" fmla="*/ 3291 h 1737017"/>
              <a:gd name="connsiteX1" fmla="*/ 11679800 w 11682404"/>
              <a:gd name="connsiteY1" fmla="*/ 0 h 1737017"/>
              <a:gd name="connsiteX2" fmla="*/ 11682302 w 11682404"/>
              <a:gd name="connsiteY2" fmla="*/ 140714 h 1737017"/>
              <a:gd name="connsiteX3" fmla="*/ 580005 w 11682404"/>
              <a:gd name="connsiteY3" fmla="*/ 142825 h 1737017"/>
              <a:gd name="connsiteX4" fmla="*/ 3991506 w 11682404"/>
              <a:gd name="connsiteY4" fmla="*/ 1732558 h 1737017"/>
              <a:gd name="connsiteX5" fmla="*/ 3710495 w 11682404"/>
              <a:gd name="connsiteY5" fmla="*/ 1737017 h 1737017"/>
              <a:gd name="connsiteX6" fmla="*/ 0 w 11682404"/>
              <a:gd name="connsiteY6" fmla="*/ 3291 h 1737017"/>
              <a:gd name="connsiteX0" fmla="*/ 0 w 11622246"/>
              <a:gd name="connsiteY0" fmla="*/ 3291 h 1737017"/>
              <a:gd name="connsiteX1" fmla="*/ 11619642 w 11622246"/>
              <a:gd name="connsiteY1" fmla="*/ 0 h 1737017"/>
              <a:gd name="connsiteX2" fmla="*/ 11622144 w 11622246"/>
              <a:gd name="connsiteY2" fmla="*/ 140714 h 1737017"/>
              <a:gd name="connsiteX3" fmla="*/ 519847 w 11622246"/>
              <a:gd name="connsiteY3" fmla="*/ 142825 h 1737017"/>
              <a:gd name="connsiteX4" fmla="*/ 3931348 w 11622246"/>
              <a:gd name="connsiteY4" fmla="*/ 1732558 h 1737017"/>
              <a:gd name="connsiteX5" fmla="*/ 3650337 w 11622246"/>
              <a:gd name="connsiteY5" fmla="*/ 1737017 h 1737017"/>
              <a:gd name="connsiteX6" fmla="*/ 0 w 11622246"/>
              <a:gd name="connsiteY6" fmla="*/ 3291 h 1737017"/>
              <a:gd name="connsiteX0" fmla="*/ 0 w 11622246"/>
              <a:gd name="connsiteY0" fmla="*/ 3291 h 1749049"/>
              <a:gd name="connsiteX1" fmla="*/ 11619642 w 11622246"/>
              <a:gd name="connsiteY1" fmla="*/ 0 h 1749049"/>
              <a:gd name="connsiteX2" fmla="*/ 11622144 w 11622246"/>
              <a:gd name="connsiteY2" fmla="*/ 140714 h 1749049"/>
              <a:gd name="connsiteX3" fmla="*/ 519847 w 11622246"/>
              <a:gd name="connsiteY3" fmla="*/ 142825 h 1749049"/>
              <a:gd name="connsiteX4" fmla="*/ 3931348 w 11622246"/>
              <a:gd name="connsiteY4" fmla="*/ 1732558 h 1749049"/>
              <a:gd name="connsiteX5" fmla="*/ 3734558 w 11622246"/>
              <a:gd name="connsiteY5" fmla="*/ 1749049 h 1749049"/>
              <a:gd name="connsiteX6" fmla="*/ 0 w 11622246"/>
              <a:gd name="connsiteY6" fmla="*/ 3291 h 1749049"/>
              <a:gd name="connsiteX0" fmla="*/ 0 w 11622246"/>
              <a:gd name="connsiteY0" fmla="*/ 3291 h 1733809"/>
              <a:gd name="connsiteX1" fmla="*/ 11619642 w 11622246"/>
              <a:gd name="connsiteY1" fmla="*/ 0 h 1733809"/>
              <a:gd name="connsiteX2" fmla="*/ 11622144 w 11622246"/>
              <a:gd name="connsiteY2" fmla="*/ 140714 h 1733809"/>
              <a:gd name="connsiteX3" fmla="*/ 519847 w 11622246"/>
              <a:gd name="connsiteY3" fmla="*/ 142825 h 1733809"/>
              <a:gd name="connsiteX4" fmla="*/ 3931348 w 11622246"/>
              <a:gd name="connsiteY4" fmla="*/ 1732558 h 1733809"/>
              <a:gd name="connsiteX5" fmla="*/ 3776468 w 11622246"/>
              <a:gd name="connsiteY5" fmla="*/ 1733809 h 1733809"/>
              <a:gd name="connsiteX6" fmla="*/ 0 w 11622246"/>
              <a:gd name="connsiteY6" fmla="*/ 3291 h 1733809"/>
              <a:gd name="connsiteX0" fmla="*/ 0 w 11587956"/>
              <a:gd name="connsiteY0" fmla="*/ 3291 h 1733809"/>
              <a:gd name="connsiteX1" fmla="*/ 11585352 w 11587956"/>
              <a:gd name="connsiteY1" fmla="*/ 0 h 1733809"/>
              <a:gd name="connsiteX2" fmla="*/ 11587854 w 11587956"/>
              <a:gd name="connsiteY2" fmla="*/ 140714 h 1733809"/>
              <a:gd name="connsiteX3" fmla="*/ 485557 w 11587956"/>
              <a:gd name="connsiteY3" fmla="*/ 142825 h 1733809"/>
              <a:gd name="connsiteX4" fmla="*/ 3897058 w 11587956"/>
              <a:gd name="connsiteY4" fmla="*/ 1732558 h 1733809"/>
              <a:gd name="connsiteX5" fmla="*/ 3742178 w 11587956"/>
              <a:gd name="connsiteY5" fmla="*/ 1733809 h 1733809"/>
              <a:gd name="connsiteX6" fmla="*/ 0 w 11587956"/>
              <a:gd name="connsiteY6" fmla="*/ 3291 h 1733809"/>
              <a:gd name="connsiteX0" fmla="*/ 0 w 11591766"/>
              <a:gd name="connsiteY0" fmla="*/ 3291 h 1733809"/>
              <a:gd name="connsiteX1" fmla="*/ 11589162 w 11591766"/>
              <a:gd name="connsiteY1" fmla="*/ 0 h 1733809"/>
              <a:gd name="connsiteX2" fmla="*/ 11591664 w 11591766"/>
              <a:gd name="connsiteY2" fmla="*/ 140714 h 1733809"/>
              <a:gd name="connsiteX3" fmla="*/ 489367 w 11591766"/>
              <a:gd name="connsiteY3" fmla="*/ 142825 h 1733809"/>
              <a:gd name="connsiteX4" fmla="*/ 3900868 w 11591766"/>
              <a:gd name="connsiteY4" fmla="*/ 1732558 h 1733809"/>
              <a:gd name="connsiteX5" fmla="*/ 3745988 w 11591766"/>
              <a:gd name="connsiteY5" fmla="*/ 1733809 h 1733809"/>
              <a:gd name="connsiteX6" fmla="*/ 0 w 11591766"/>
              <a:gd name="connsiteY6" fmla="*/ 3291 h 1733809"/>
              <a:gd name="connsiteX0" fmla="*/ 0 w 11580336"/>
              <a:gd name="connsiteY0" fmla="*/ 7101 h 1733809"/>
              <a:gd name="connsiteX1" fmla="*/ 11577732 w 11580336"/>
              <a:gd name="connsiteY1" fmla="*/ 0 h 1733809"/>
              <a:gd name="connsiteX2" fmla="*/ 11580234 w 11580336"/>
              <a:gd name="connsiteY2" fmla="*/ 140714 h 1733809"/>
              <a:gd name="connsiteX3" fmla="*/ 477937 w 11580336"/>
              <a:gd name="connsiteY3" fmla="*/ 142825 h 1733809"/>
              <a:gd name="connsiteX4" fmla="*/ 3889438 w 11580336"/>
              <a:gd name="connsiteY4" fmla="*/ 1732558 h 1733809"/>
              <a:gd name="connsiteX5" fmla="*/ 3734558 w 11580336"/>
              <a:gd name="connsiteY5" fmla="*/ 1733809 h 1733809"/>
              <a:gd name="connsiteX6" fmla="*/ 0 w 11580336"/>
              <a:gd name="connsiteY6" fmla="*/ 7101 h 1733809"/>
              <a:gd name="connsiteX0" fmla="*/ 0 w 11580336"/>
              <a:gd name="connsiteY0" fmla="*/ 7101 h 1733809"/>
              <a:gd name="connsiteX1" fmla="*/ 11577732 w 11580336"/>
              <a:gd name="connsiteY1" fmla="*/ 0 h 1733809"/>
              <a:gd name="connsiteX2" fmla="*/ 11580234 w 11580336"/>
              <a:gd name="connsiteY2" fmla="*/ 140714 h 1733809"/>
              <a:gd name="connsiteX3" fmla="*/ 477937 w 11580336"/>
              <a:gd name="connsiteY3" fmla="*/ 142825 h 1733809"/>
              <a:gd name="connsiteX4" fmla="*/ 3889438 w 11580336"/>
              <a:gd name="connsiteY4" fmla="*/ 1732558 h 1733809"/>
              <a:gd name="connsiteX5" fmla="*/ 3742178 w 11580336"/>
              <a:gd name="connsiteY5" fmla="*/ 1733809 h 1733809"/>
              <a:gd name="connsiteX6" fmla="*/ 0 w 11580336"/>
              <a:gd name="connsiteY6" fmla="*/ 7101 h 1733809"/>
              <a:gd name="connsiteX0" fmla="*/ 0 w 11565096"/>
              <a:gd name="connsiteY0" fmla="*/ 7101 h 1733809"/>
              <a:gd name="connsiteX1" fmla="*/ 11562492 w 11565096"/>
              <a:gd name="connsiteY1" fmla="*/ 0 h 1733809"/>
              <a:gd name="connsiteX2" fmla="*/ 11564994 w 11565096"/>
              <a:gd name="connsiteY2" fmla="*/ 140714 h 1733809"/>
              <a:gd name="connsiteX3" fmla="*/ 462697 w 11565096"/>
              <a:gd name="connsiteY3" fmla="*/ 142825 h 1733809"/>
              <a:gd name="connsiteX4" fmla="*/ 3874198 w 11565096"/>
              <a:gd name="connsiteY4" fmla="*/ 1732558 h 1733809"/>
              <a:gd name="connsiteX5" fmla="*/ 3726938 w 11565096"/>
              <a:gd name="connsiteY5" fmla="*/ 1733809 h 1733809"/>
              <a:gd name="connsiteX6" fmla="*/ 0 w 11565096"/>
              <a:gd name="connsiteY6" fmla="*/ 7101 h 1733809"/>
              <a:gd name="connsiteX0" fmla="*/ 0 w 11561286"/>
              <a:gd name="connsiteY0" fmla="*/ 3291 h 1733809"/>
              <a:gd name="connsiteX1" fmla="*/ 11558682 w 11561286"/>
              <a:gd name="connsiteY1" fmla="*/ 0 h 1733809"/>
              <a:gd name="connsiteX2" fmla="*/ 11561184 w 11561286"/>
              <a:gd name="connsiteY2" fmla="*/ 140714 h 1733809"/>
              <a:gd name="connsiteX3" fmla="*/ 458887 w 11561286"/>
              <a:gd name="connsiteY3" fmla="*/ 142825 h 1733809"/>
              <a:gd name="connsiteX4" fmla="*/ 3870388 w 11561286"/>
              <a:gd name="connsiteY4" fmla="*/ 1732558 h 1733809"/>
              <a:gd name="connsiteX5" fmla="*/ 3723128 w 11561286"/>
              <a:gd name="connsiteY5" fmla="*/ 1733809 h 1733809"/>
              <a:gd name="connsiteX6" fmla="*/ 0 w 11561286"/>
              <a:gd name="connsiteY6" fmla="*/ 3291 h 1733809"/>
              <a:gd name="connsiteX0" fmla="*/ 0 w 11561286"/>
              <a:gd name="connsiteY0" fmla="*/ 3291 h 1733809"/>
              <a:gd name="connsiteX1" fmla="*/ 11558682 w 11561286"/>
              <a:gd name="connsiteY1" fmla="*/ 0 h 1733809"/>
              <a:gd name="connsiteX2" fmla="*/ 11561184 w 11561286"/>
              <a:gd name="connsiteY2" fmla="*/ 140714 h 1733809"/>
              <a:gd name="connsiteX3" fmla="*/ 458887 w 11561286"/>
              <a:gd name="connsiteY3" fmla="*/ 142825 h 1733809"/>
              <a:gd name="connsiteX4" fmla="*/ 3870388 w 11561286"/>
              <a:gd name="connsiteY4" fmla="*/ 1732558 h 1733809"/>
              <a:gd name="connsiteX5" fmla="*/ 3734558 w 11561286"/>
              <a:gd name="connsiteY5" fmla="*/ 1733809 h 1733809"/>
              <a:gd name="connsiteX6" fmla="*/ 0 w 11561286"/>
              <a:gd name="connsiteY6" fmla="*/ 3291 h 1733809"/>
              <a:gd name="connsiteX0" fmla="*/ 0 w 11561286"/>
              <a:gd name="connsiteY0" fmla="*/ 3291 h 1733809"/>
              <a:gd name="connsiteX1" fmla="*/ 11558682 w 11561286"/>
              <a:gd name="connsiteY1" fmla="*/ 0 h 1733809"/>
              <a:gd name="connsiteX2" fmla="*/ 11561184 w 11561286"/>
              <a:gd name="connsiteY2" fmla="*/ 140714 h 1733809"/>
              <a:gd name="connsiteX3" fmla="*/ 458887 w 11561286"/>
              <a:gd name="connsiteY3" fmla="*/ 142825 h 1733809"/>
              <a:gd name="connsiteX4" fmla="*/ 3870388 w 11561286"/>
              <a:gd name="connsiteY4" fmla="*/ 1732558 h 1733809"/>
              <a:gd name="connsiteX5" fmla="*/ 3726938 w 11561286"/>
              <a:gd name="connsiteY5" fmla="*/ 1733809 h 1733809"/>
              <a:gd name="connsiteX6" fmla="*/ 0 w 11561286"/>
              <a:gd name="connsiteY6" fmla="*/ 3291 h 1733809"/>
              <a:gd name="connsiteX0" fmla="*/ 0 w 11561286"/>
              <a:gd name="connsiteY0" fmla="*/ 3291 h 3488711"/>
              <a:gd name="connsiteX1" fmla="*/ 11558682 w 11561286"/>
              <a:gd name="connsiteY1" fmla="*/ 0 h 3488711"/>
              <a:gd name="connsiteX2" fmla="*/ 11561184 w 11561286"/>
              <a:gd name="connsiteY2" fmla="*/ 140714 h 3488711"/>
              <a:gd name="connsiteX3" fmla="*/ 458887 w 11561286"/>
              <a:gd name="connsiteY3" fmla="*/ 142825 h 3488711"/>
              <a:gd name="connsiteX4" fmla="*/ 7635378 w 11561286"/>
              <a:gd name="connsiteY4" fmla="*/ 3488711 h 3488711"/>
              <a:gd name="connsiteX5" fmla="*/ 3726938 w 11561286"/>
              <a:gd name="connsiteY5" fmla="*/ 1733809 h 3488711"/>
              <a:gd name="connsiteX6" fmla="*/ 0 w 11561286"/>
              <a:gd name="connsiteY6" fmla="*/ 3291 h 3488711"/>
              <a:gd name="connsiteX0" fmla="*/ 0 w 11561286"/>
              <a:gd name="connsiteY0" fmla="*/ 3291 h 3488711"/>
              <a:gd name="connsiteX1" fmla="*/ 11558682 w 11561286"/>
              <a:gd name="connsiteY1" fmla="*/ 0 h 3488711"/>
              <a:gd name="connsiteX2" fmla="*/ 11561184 w 11561286"/>
              <a:gd name="connsiteY2" fmla="*/ 140714 h 3488711"/>
              <a:gd name="connsiteX3" fmla="*/ 458887 w 11561286"/>
              <a:gd name="connsiteY3" fmla="*/ 142825 h 3488711"/>
              <a:gd name="connsiteX4" fmla="*/ 7635378 w 11561286"/>
              <a:gd name="connsiteY4" fmla="*/ 3488711 h 3488711"/>
              <a:gd name="connsiteX5" fmla="*/ 7472977 w 11561286"/>
              <a:gd name="connsiteY5" fmla="*/ 3483644 h 3488711"/>
              <a:gd name="connsiteX6" fmla="*/ 0 w 11561286"/>
              <a:gd name="connsiteY6" fmla="*/ 3291 h 3488711"/>
              <a:gd name="connsiteX0" fmla="*/ 0 w 11561286"/>
              <a:gd name="connsiteY0" fmla="*/ 3291 h 3488711"/>
              <a:gd name="connsiteX1" fmla="*/ 11558682 w 11561286"/>
              <a:gd name="connsiteY1" fmla="*/ 0 h 3488711"/>
              <a:gd name="connsiteX2" fmla="*/ 11561184 w 11561286"/>
              <a:gd name="connsiteY2" fmla="*/ 140714 h 3488711"/>
              <a:gd name="connsiteX3" fmla="*/ 458887 w 11561286"/>
              <a:gd name="connsiteY3" fmla="*/ 142825 h 3488711"/>
              <a:gd name="connsiteX4" fmla="*/ 7635378 w 11561286"/>
              <a:gd name="connsiteY4" fmla="*/ 3488711 h 3488711"/>
              <a:gd name="connsiteX5" fmla="*/ 7466660 w 11561286"/>
              <a:gd name="connsiteY5" fmla="*/ 3483644 h 3488711"/>
              <a:gd name="connsiteX6" fmla="*/ 0 w 11561286"/>
              <a:gd name="connsiteY6" fmla="*/ 3291 h 3488711"/>
              <a:gd name="connsiteX0" fmla="*/ 0 w 11561286"/>
              <a:gd name="connsiteY0" fmla="*/ 3291 h 3488711"/>
              <a:gd name="connsiteX1" fmla="*/ 11558682 w 11561286"/>
              <a:gd name="connsiteY1" fmla="*/ 0 h 3488711"/>
              <a:gd name="connsiteX2" fmla="*/ 11561184 w 11561286"/>
              <a:gd name="connsiteY2" fmla="*/ 140714 h 3488711"/>
              <a:gd name="connsiteX3" fmla="*/ 458887 w 11561286"/>
              <a:gd name="connsiteY3" fmla="*/ 142825 h 3488711"/>
              <a:gd name="connsiteX4" fmla="*/ 7635378 w 11561286"/>
              <a:gd name="connsiteY4" fmla="*/ 3488711 h 3488711"/>
              <a:gd name="connsiteX5" fmla="*/ 7460344 w 11561286"/>
              <a:gd name="connsiteY5" fmla="*/ 3483644 h 3488711"/>
              <a:gd name="connsiteX6" fmla="*/ 0 w 11561286"/>
              <a:gd name="connsiteY6" fmla="*/ 3291 h 3488711"/>
              <a:gd name="connsiteX0" fmla="*/ 0 w 11561286"/>
              <a:gd name="connsiteY0" fmla="*/ 3291 h 3488711"/>
              <a:gd name="connsiteX1" fmla="*/ 11558682 w 11561286"/>
              <a:gd name="connsiteY1" fmla="*/ 0 h 3488711"/>
              <a:gd name="connsiteX2" fmla="*/ 11561184 w 11561286"/>
              <a:gd name="connsiteY2" fmla="*/ 140714 h 3488711"/>
              <a:gd name="connsiteX3" fmla="*/ 458887 w 11561286"/>
              <a:gd name="connsiteY3" fmla="*/ 142825 h 3488711"/>
              <a:gd name="connsiteX4" fmla="*/ 7635378 w 11561286"/>
              <a:gd name="connsiteY4" fmla="*/ 3488711 h 3488711"/>
              <a:gd name="connsiteX5" fmla="*/ 7460344 w 11561286"/>
              <a:gd name="connsiteY5" fmla="*/ 3483644 h 3488711"/>
              <a:gd name="connsiteX6" fmla="*/ 0 w 11561286"/>
              <a:gd name="connsiteY6" fmla="*/ 3291 h 3488711"/>
              <a:gd name="connsiteX0" fmla="*/ 0 w 11561286"/>
              <a:gd name="connsiteY0" fmla="*/ 3291 h 3488711"/>
              <a:gd name="connsiteX1" fmla="*/ 11558682 w 11561286"/>
              <a:gd name="connsiteY1" fmla="*/ 0 h 3488711"/>
              <a:gd name="connsiteX2" fmla="*/ 11561184 w 11561286"/>
              <a:gd name="connsiteY2" fmla="*/ 140714 h 3488711"/>
              <a:gd name="connsiteX3" fmla="*/ 458887 w 11561286"/>
              <a:gd name="connsiteY3" fmla="*/ 142825 h 3488711"/>
              <a:gd name="connsiteX4" fmla="*/ 7635378 w 11561286"/>
              <a:gd name="connsiteY4" fmla="*/ 3488711 h 3488711"/>
              <a:gd name="connsiteX5" fmla="*/ 7454028 w 11561286"/>
              <a:gd name="connsiteY5" fmla="*/ 3483644 h 3488711"/>
              <a:gd name="connsiteX6" fmla="*/ 0 w 11561286"/>
              <a:gd name="connsiteY6" fmla="*/ 3291 h 3488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61286" h="3488711">
                <a:moveTo>
                  <a:pt x="0" y="3291"/>
                </a:moveTo>
                <a:lnTo>
                  <a:pt x="11558682" y="0"/>
                </a:lnTo>
                <a:cubicBezTo>
                  <a:pt x="11557888" y="48983"/>
                  <a:pt x="11561978" y="91731"/>
                  <a:pt x="11561184" y="140714"/>
                </a:cubicBezTo>
                <a:lnTo>
                  <a:pt x="458887" y="142825"/>
                </a:lnTo>
                <a:lnTo>
                  <a:pt x="7635378" y="3488711"/>
                </a:lnTo>
                <a:lnTo>
                  <a:pt x="7454028" y="3483644"/>
                </a:lnTo>
                <a:lnTo>
                  <a:pt x="0" y="3291"/>
                </a:lnTo>
                <a:close/>
              </a:path>
            </a:pathLst>
          </a:custGeom>
          <a:gradFill>
            <a:gsLst>
              <a:gs pos="66000">
                <a:srgbClr val="FFA3AA"/>
              </a:gs>
              <a:gs pos="0">
                <a:schemeClr val="bg1"/>
              </a:gs>
            </a:gsLst>
            <a:lin ang="10800000" scaled="0"/>
          </a:gradFill>
          <a:ln>
            <a:noFill/>
          </a:ln>
          <a:effectLst>
            <a:outerShdw blurRad="88900" dist="1778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 sz="1350" dirty="0"/>
          </a:p>
        </p:txBody>
      </p:sp>
      <p:sp>
        <p:nvSpPr>
          <p:cNvPr id="281" name="Rectangle 277">
            <a:extLst>
              <a:ext uri="{FF2B5EF4-FFF2-40B4-BE49-F238E27FC236}">
                <a16:creationId xmlns:a16="http://schemas.microsoft.com/office/drawing/2014/main" id="{005F325B-BC13-419C-AEDA-763994ED5384}"/>
              </a:ext>
            </a:extLst>
          </p:cNvPr>
          <p:cNvSpPr/>
          <p:nvPr/>
        </p:nvSpPr>
        <p:spPr bwMode="auto">
          <a:xfrm rot="10800000">
            <a:off x="63249" y="113844"/>
            <a:ext cx="7483425" cy="3095421"/>
          </a:xfrm>
          <a:custGeom>
            <a:avLst/>
            <a:gdLst>
              <a:gd name="connsiteX0" fmla="*/ 0 w 9245654"/>
              <a:gd name="connsiteY0" fmla="*/ 0 h 132577"/>
              <a:gd name="connsiteX1" fmla="*/ 9245654 w 9245654"/>
              <a:gd name="connsiteY1" fmla="*/ 0 h 132577"/>
              <a:gd name="connsiteX2" fmla="*/ 9245654 w 9245654"/>
              <a:gd name="connsiteY2" fmla="*/ 132577 h 132577"/>
              <a:gd name="connsiteX3" fmla="*/ 0 w 9245654"/>
              <a:gd name="connsiteY3" fmla="*/ 132577 h 132577"/>
              <a:gd name="connsiteX4" fmla="*/ 0 w 9245654"/>
              <a:gd name="connsiteY4" fmla="*/ 0 h 132577"/>
              <a:gd name="connsiteX0" fmla="*/ 1044350 w 10290004"/>
              <a:gd name="connsiteY0" fmla="*/ 528536 h 661113"/>
              <a:gd name="connsiteX1" fmla="*/ 10290004 w 10290004"/>
              <a:gd name="connsiteY1" fmla="*/ 528536 h 661113"/>
              <a:gd name="connsiteX2" fmla="*/ 10290004 w 10290004"/>
              <a:gd name="connsiteY2" fmla="*/ 661113 h 661113"/>
              <a:gd name="connsiteX3" fmla="*/ 1044350 w 10290004"/>
              <a:gd name="connsiteY3" fmla="*/ 661113 h 661113"/>
              <a:gd name="connsiteX4" fmla="*/ 0 w 10290004"/>
              <a:gd name="connsiteY4" fmla="*/ 0 h 661113"/>
              <a:gd name="connsiteX5" fmla="*/ 1044350 w 10290004"/>
              <a:gd name="connsiteY5" fmla="*/ 528536 h 661113"/>
              <a:gd name="connsiteX0" fmla="*/ 3520039 w 12765693"/>
              <a:gd name="connsiteY0" fmla="*/ 1929319 h 2061896"/>
              <a:gd name="connsiteX1" fmla="*/ 12765693 w 12765693"/>
              <a:gd name="connsiteY1" fmla="*/ 1929319 h 2061896"/>
              <a:gd name="connsiteX2" fmla="*/ 12765693 w 12765693"/>
              <a:gd name="connsiteY2" fmla="*/ 2061896 h 2061896"/>
              <a:gd name="connsiteX3" fmla="*/ 3520039 w 12765693"/>
              <a:gd name="connsiteY3" fmla="*/ 2061896 h 2061896"/>
              <a:gd name="connsiteX4" fmla="*/ 0 w 12765693"/>
              <a:gd name="connsiteY4" fmla="*/ 0 h 2061896"/>
              <a:gd name="connsiteX5" fmla="*/ 3520039 w 12765693"/>
              <a:gd name="connsiteY5" fmla="*/ 1929319 h 2061896"/>
              <a:gd name="connsiteX0" fmla="*/ 3588133 w 12833787"/>
              <a:gd name="connsiteY0" fmla="*/ 1977958 h 2110535"/>
              <a:gd name="connsiteX1" fmla="*/ 12833787 w 12833787"/>
              <a:gd name="connsiteY1" fmla="*/ 1977958 h 2110535"/>
              <a:gd name="connsiteX2" fmla="*/ 12833787 w 12833787"/>
              <a:gd name="connsiteY2" fmla="*/ 2110535 h 2110535"/>
              <a:gd name="connsiteX3" fmla="*/ 3588133 w 12833787"/>
              <a:gd name="connsiteY3" fmla="*/ 2110535 h 2110535"/>
              <a:gd name="connsiteX4" fmla="*/ 0 w 12833787"/>
              <a:gd name="connsiteY4" fmla="*/ 0 h 2110535"/>
              <a:gd name="connsiteX5" fmla="*/ 3588133 w 12833787"/>
              <a:gd name="connsiteY5" fmla="*/ 1977958 h 2110535"/>
              <a:gd name="connsiteX0" fmla="*/ 3505448 w 12833787"/>
              <a:gd name="connsiteY0" fmla="*/ 1977958 h 2110535"/>
              <a:gd name="connsiteX1" fmla="*/ 12833787 w 12833787"/>
              <a:gd name="connsiteY1" fmla="*/ 1977958 h 2110535"/>
              <a:gd name="connsiteX2" fmla="*/ 12833787 w 12833787"/>
              <a:gd name="connsiteY2" fmla="*/ 2110535 h 2110535"/>
              <a:gd name="connsiteX3" fmla="*/ 3588133 w 12833787"/>
              <a:gd name="connsiteY3" fmla="*/ 2110535 h 2110535"/>
              <a:gd name="connsiteX4" fmla="*/ 0 w 12833787"/>
              <a:gd name="connsiteY4" fmla="*/ 0 h 2110535"/>
              <a:gd name="connsiteX5" fmla="*/ 3505448 w 12833787"/>
              <a:gd name="connsiteY5" fmla="*/ 1977958 h 2110535"/>
              <a:gd name="connsiteX0" fmla="*/ 3505448 w 12833787"/>
              <a:gd name="connsiteY0" fmla="*/ 1977958 h 2110535"/>
              <a:gd name="connsiteX1" fmla="*/ 12833787 w 12833787"/>
              <a:gd name="connsiteY1" fmla="*/ 1977958 h 2110535"/>
              <a:gd name="connsiteX2" fmla="*/ 12833787 w 12833787"/>
              <a:gd name="connsiteY2" fmla="*/ 2110535 h 2110535"/>
              <a:gd name="connsiteX3" fmla="*/ 3471401 w 12833787"/>
              <a:gd name="connsiteY3" fmla="*/ 2110535 h 2110535"/>
              <a:gd name="connsiteX4" fmla="*/ 0 w 12833787"/>
              <a:gd name="connsiteY4" fmla="*/ 0 h 2110535"/>
              <a:gd name="connsiteX5" fmla="*/ 3505448 w 12833787"/>
              <a:gd name="connsiteY5" fmla="*/ 1977958 h 2110535"/>
              <a:gd name="connsiteX0" fmla="*/ 3942375 w 13270714"/>
              <a:gd name="connsiteY0" fmla="*/ 2210543 h 2343120"/>
              <a:gd name="connsiteX1" fmla="*/ 13270714 w 13270714"/>
              <a:gd name="connsiteY1" fmla="*/ 2210543 h 2343120"/>
              <a:gd name="connsiteX2" fmla="*/ 13270714 w 13270714"/>
              <a:gd name="connsiteY2" fmla="*/ 2343120 h 2343120"/>
              <a:gd name="connsiteX3" fmla="*/ 3908328 w 13270714"/>
              <a:gd name="connsiteY3" fmla="*/ 2343120 h 2343120"/>
              <a:gd name="connsiteX4" fmla="*/ 427083 w 13270714"/>
              <a:gd name="connsiteY4" fmla="*/ 273336 h 2343120"/>
              <a:gd name="connsiteX5" fmla="*/ 436927 w 13270714"/>
              <a:gd name="connsiteY5" fmla="*/ 232585 h 2343120"/>
              <a:gd name="connsiteX6" fmla="*/ 3942375 w 13270714"/>
              <a:gd name="connsiteY6" fmla="*/ 2210543 h 2343120"/>
              <a:gd name="connsiteX0" fmla="*/ 3942375 w 13270714"/>
              <a:gd name="connsiteY0" fmla="*/ 2210543 h 2343120"/>
              <a:gd name="connsiteX1" fmla="*/ 13270714 w 13270714"/>
              <a:gd name="connsiteY1" fmla="*/ 2210543 h 2343120"/>
              <a:gd name="connsiteX2" fmla="*/ 13270714 w 13270714"/>
              <a:gd name="connsiteY2" fmla="*/ 2343120 h 2343120"/>
              <a:gd name="connsiteX3" fmla="*/ 3908328 w 13270714"/>
              <a:gd name="connsiteY3" fmla="*/ 2343120 h 2343120"/>
              <a:gd name="connsiteX4" fmla="*/ 427083 w 13270714"/>
              <a:gd name="connsiteY4" fmla="*/ 273336 h 2343120"/>
              <a:gd name="connsiteX5" fmla="*/ 436927 w 13270714"/>
              <a:gd name="connsiteY5" fmla="*/ 232585 h 2343120"/>
              <a:gd name="connsiteX6" fmla="*/ 3942375 w 13270714"/>
              <a:gd name="connsiteY6" fmla="*/ 2210543 h 2343120"/>
              <a:gd name="connsiteX0" fmla="*/ 3950438 w 13278777"/>
              <a:gd name="connsiteY0" fmla="*/ 2192212 h 2324789"/>
              <a:gd name="connsiteX1" fmla="*/ 13278777 w 13278777"/>
              <a:gd name="connsiteY1" fmla="*/ 2192212 h 2324789"/>
              <a:gd name="connsiteX2" fmla="*/ 13278777 w 13278777"/>
              <a:gd name="connsiteY2" fmla="*/ 2324789 h 2324789"/>
              <a:gd name="connsiteX3" fmla="*/ 3916391 w 13278777"/>
              <a:gd name="connsiteY3" fmla="*/ 2324789 h 2324789"/>
              <a:gd name="connsiteX4" fmla="*/ 419435 w 13278777"/>
              <a:gd name="connsiteY4" fmla="*/ 295855 h 2324789"/>
              <a:gd name="connsiteX5" fmla="*/ 444990 w 13278777"/>
              <a:gd name="connsiteY5" fmla="*/ 214254 h 2324789"/>
              <a:gd name="connsiteX6" fmla="*/ 3950438 w 13278777"/>
              <a:gd name="connsiteY6" fmla="*/ 2192212 h 2324789"/>
              <a:gd name="connsiteX0" fmla="*/ 3953709 w 13282048"/>
              <a:gd name="connsiteY0" fmla="*/ 2178109 h 2310686"/>
              <a:gd name="connsiteX1" fmla="*/ 13282048 w 13282048"/>
              <a:gd name="connsiteY1" fmla="*/ 2178109 h 2310686"/>
              <a:gd name="connsiteX2" fmla="*/ 13282048 w 13282048"/>
              <a:gd name="connsiteY2" fmla="*/ 2310686 h 2310686"/>
              <a:gd name="connsiteX3" fmla="*/ 3919662 w 13282048"/>
              <a:gd name="connsiteY3" fmla="*/ 2310686 h 2310686"/>
              <a:gd name="connsiteX4" fmla="*/ 416421 w 13282048"/>
              <a:gd name="connsiteY4" fmla="*/ 316317 h 2310686"/>
              <a:gd name="connsiteX5" fmla="*/ 448261 w 13282048"/>
              <a:gd name="connsiteY5" fmla="*/ 200151 h 2310686"/>
              <a:gd name="connsiteX6" fmla="*/ 3953709 w 13282048"/>
              <a:gd name="connsiteY6" fmla="*/ 2178109 h 2310686"/>
              <a:gd name="connsiteX0" fmla="*/ 3953709 w 13282048"/>
              <a:gd name="connsiteY0" fmla="*/ 2175679 h 2308256"/>
              <a:gd name="connsiteX1" fmla="*/ 13282048 w 13282048"/>
              <a:gd name="connsiteY1" fmla="*/ 2175679 h 2308256"/>
              <a:gd name="connsiteX2" fmla="*/ 13282048 w 13282048"/>
              <a:gd name="connsiteY2" fmla="*/ 2308256 h 2308256"/>
              <a:gd name="connsiteX3" fmla="*/ 3919662 w 13282048"/>
              <a:gd name="connsiteY3" fmla="*/ 2308256 h 2308256"/>
              <a:gd name="connsiteX4" fmla="*/ 416421 w 13282048"/>
              <a:gd name="connsiteY4" fmla="*/ 320171 h 2308256"/>
              <a:gd name="connsiteX5" fmla="*/ 448261 w 13282048"/>
              <a:gd name="connsiteY5" fmla="*/ 197721 h 2308256"/>
              <a:gd name="connsiteX6" fmla="*/ 3953709 w 13282048"/>
              <a:gd name="connsiteY6" fmla="*/ 2175679 h 2308256"/>
              <a:gd name="connsiteX0" fmla="*/ 3811523 w 13139862"/>
              <a:gd name="connsiteY0" fmla="*/ 2064236 h 2196813"/>
              <a:gd name="connsiteX1" fmla="*/ 13139862 w 13139862"/>
              <a:gd name="connsiteY1" fmla="*/ 2064236 h 2196813"/>
              <a:gd name="connsiteX2" fmla="*/ 13139862 w 13139862"/>
              <a:gd name="connsiteY2" fmla="*/ 2196813 h 2196813"/>
              <a:gd name="connsiteX3" fmla="*/ 3777476 w 13139862"/>
              <a:gd name="connsiteY3" fmla="*/ 2196813 h 2196813"/>
              <a:gd name="connsiteX4" fmla="*/ 274235 w 13139862"/>
              <a:gd name="connsiteY4" fmla="*/ 208728 h 2196813"/>
              <a:gd name="connsiteX5" fmla="*/ 306075 w 13139862"/>
              <a:gd name="connsiteY5" fmla="*/ 86278 h 2196813"/>
              <a:gd name="connsiteX6" fmla="*/ 940397 w 13139862"/>
              <a:gd name="connsiteY6" fmla="*/ 441255 h 2196813"/>
              <a:gd name="connsiteX7" fmla="*/ 3811523 w 13139862"/>
              <a:gd name="connsiteY7" fmla="*/ 2064236 h 2196813"/>
              <a:gd name="connsiteX0" fmla="*/ 3604108 w 12932447"/>
              <a:gd name="connsiteY0" fmla="*/ 1988365 h 2120942"/>
              <a:gd name="connsiteX1" fmla="*/ 12932447 w 12932447"/>
              <a:gd name="connsiteY1" fmla="*/ 1988365 h 2120942"/>
              <a:gd name="connsiteX2" fmla="*/ 12932447 w 12932447"/>
              <a:gd name="connsiteY2" fmla="*/ 2120942 h 2120942"/>
              <a:gd name="connsiteX3" fmla="*/ 3570061 w 12932447"/>
              <a:gd name="connsiteY3" fmla="*/ 2120942 h 2120942"/>
              <a:gd name="connsiteX4" fmla="*/ 732982 w 12932447"/>
              <a:gd name="connsiteY4" fmla="*/ 522497 h 2120942"/>
              <a:gd name="connsiteX5" fmla="*/ 66820 w 12932447"/>
              <a:gd name="connsiteY5" fmla="*/ 132857 h 2120942"/>
              <a:gd name="connsiteX6" fmla="*/ 98660 w 12932447"/>
              <a:gd name="connsiteY6" fmla="*/ 10407 h 2120942"/>
              <a:gd name="connsiteX7" fmla="*/ 732982 w 12932447"/>
              <a:gd name="connsiteY7" fmla="*/ 365384 h 2120942"/>
              <a:gd name="connsiteX8" fmla="*/ 3604108 w 12932447"/>
              <a:gd name="connsiteY8" fmla="*/ 1988365 h 2120942"/>
              <a:gd name="connsiteX0" fmla="*/ 3537288 w 12865627"/>
              <a:gd name="connsiteY0" fmla="*/ 1875584 h 2008161"/>
              <a:gd name="connsiteX1" fmla="*/ 12865627 w 12865627"/>
              <a:gd name="connsiteY1" fmla="*/ 1875584 h 2008161"/>
              <a:gd name="connsiteX2" fmla="*/ 12865627 w 12865627"/>
              <a:gd name="connsiteY2" fmla="*/ 2008161 h 2008161"/>
              <a:gd name="connsiteX3" fmla="*/ 3503241 w 12865627"/>
              <a:gd name="connsiteY3" fmla="*/ 2008161 h 2008161"/>
              <a:gd name="connsiteX4" fmla="*/ 666162 w 12865627"/>
              <a:gd name="connsiteY4" fmla="*/ 409716 h 2008161"/>
              <a:gd name="connsiteX5" fmla="*/ 0 w 12865627"/>
              <a:gd name="connsiteY5" fmla="*/ 20076 h 2008161"/>
              <a:gd name="connsiteX6" fmla="*/ 666162 w 12865627"/>
              <a:gd name="connsiteY6" fmla="*/ 252603 h 2008161"/>
              <a:gd name="connsiteX7" fmla="*/ 3537288 w 12865627"/>
              <a:gd name="connsiteY7" fmla="*/ 1875584 h 2008161"/>
              <a:gd name="connsiteX0" fmla="*/ 3227892 w 12556231"/>
              <a:gd name="connsiteY0" fmla="*/ 1757810 h 1890387"/>
              <a:gd name="connsiteX1" fmla="*/ 12556231 w 12556231"/>
              <a:gd name="connsiteY1" fmla="*/ 1757810 h 1890387"/>
              <a:gd name="connsiteX2" fmla="*/ 12556231 w 12556231"/>
              <a:gd name="connsiteY2" fmla="*/ 1890387 h 1890387"/>
              <a:gd name="connsiteX3" fmla="*/ 3193845 w 12556231"/>
              <a:gd name="connsiteY3" fmla="*/ 1890387 h 1890387"/>
              <a:gd name="connsiteX4" fmla="*/ 356766 w 12556231"/>
              <a:gd name="connsiteY4" fmla="*/ 291942 h 1890387"/>
              <a:gd name="connsiteX5" fmla="*/ 356766 w 12556231"/>
              <a:gd name="connsiteY5" fmla="*/ 134829 h 1890387"/>
              <a:gd name="connsiteX6" fmla="*/ 3227892 w 12556231"/>
              <a:gd name="connsiteY6" fmla="*/ 1757810 h 1890387"/>
              <a:gd name="connsiteX0" fmla="*/ 3081480 w 12409819"/>
              <a:gd name="connsiteY0" fmla="*/ 1629876 h 1762453"/>
              <a:gd name="connsiteX1" fmla="*/ 12409819 w 12409819"/>
              <a:gd name="connsiteY1" fmla="*/ 1629876 h 1762453"/>
              <a:gd name="connsiteX2" fmla="*/ 12409819 w 12409819"/>
              <a:gd name="connsiteY2" fmla="*/ 1762453 h 1762453"/>
              <a:gd name="connsiteX3" fmla="*/ 3047433 w 12409819"/>
              <a:gd name="connsiteY3" fmla="*/ 1762453 h 1762453"/>
              <a:gd name="connsiteX4" fmla="*/ 210354 w 12409819"/>
              <a:gd name="connsiteY4" fmla="*/ 164008 h 1762453"/>
              <a:gd name="connsiteX5" fmla="*/ 210354 w 12409819"/>
              <a:gd name="connsiteY5" fmla="*/ 6895 h 1762453"/>
              <a:gd name="connsiteX6" fmla="*/ 3081480 w 12409819"/>
              <a:gd name="connsiteY6" fmla="*/ 1629876 h 1762453"/>
              <a:gd name="connsiteX0" fmla="*/ 2871325 w 12199664"/>
              <a:gd name="connsiteY0" fmla="*/ 1622981 h 1755558"/>
              <a:gd name="connsiteX1" fmla="*/ 12199664 w 12199664"/>
              <a:gd name="connsiteY1" fmla="*/ 1622981 h 1755558"/>
              <a:gd name="connsiteX2" fmla="*/ 12199664 w 12199664"/>
              <a:gd name="connsiteY2" fmla="*/ 1755558 h 1755558"/>
              <a:gd name="connsiteX3" fmla="*/ 2837278 w 12199664"/>
              <a:gd name="connsiteY3" fmla="*/ 1755558 h 1755558"/>
              <a:gd name="connsiteX4" fmla="*/ 199 w 12199664"/>
              <a:gd name="connsiteY4" fmla="*/ 157113 h 1755558"/>
              <a:gd name="connsiteX5" fmla="*/ 199 w 12199664"/>
              <a:gd name="connsiteY5" fmla="*/ 0 h 1755558"/>
              <a:gd name="connsiteX6" fmla="*/ 2871325 w 12199664"/>
              <a:gd name="connsiteY6" fmla="*/ 1622981 h 1755558"/>
              <a:gd name="connsiteX0" fmla="*/ 2874268 w 12202607"/>
              <a:gd name="connsiteY0" fmla="*/ 1622981 h 1755558"/>
              <a:gd name="connsiteX1" fmla="*/ 12202607 w 12202607"/>
              <a:gd name="connsiteY1" fmla="*/ 1622981 h 1755558"/>
              <a:gd name="connsiteX2" fmla="*/ 12202607 w 12202607"/>
              <a:gd name="connsiteY2" fmla="*/ 1755558 h 1755558"/>
              <a:gd name="connsiteX3" fmla="*/ 2840221 w 12202607"/>
              <a:gd name="connsiteY3" fmla="*/ 1755558 h 1755558"/>
              <a:gd name="connsiteX4" fmla="*/ 0 w 12202607"/>
              <a:gd name="connsiteY4" fmla="*/ 157113 h 1755558"/>
              <a:gd name="connsiteX5" fmla="*/ 3142 w 12202607"/>
              <a:gd name="connsiteY5" fmla="*/ 0 h 1755558"/>
              <a:gd name="connsiteX6" fmla="*/ 2874268 w 12202607"/>
              <a:gd name="connsiteY6" fmla="*/ 1622981 h 1755558"/>
              <a:gd name="connsiteX0" fmla="*/ 2874268 w 12202607"/>
              <a:gd name="connsiteY0" fmla="*/ 1622981 h 1755558"/>
              <a:gd name="connsiteX1" fmla="*/ 12202607 w 12202607"/>
              <a:gd name="connsiteY1" fmla="*/ 1622981 h 1755558"/>
              <a:gd name="connsiteX2" fmla="*/ 12202607 w 12202607"/>
              <a:gd name="connsiteY2" fmla="*/ 1755558 h 1755558"/>
              <a:gd name="connsiteX3" fmla="*/ 2840221 w 12202607"/>
              <a:gd name="connsiteY3" fmla="*/ 1755558 h 1755558"/>
              <a:gd name="connsiteX4" fmla="*/ 0 w 12202607"/>
              <a:gd name="connsiteY4" fmla="*/ 157113 h 1755558"/>
              <a:gd name="connsiteX5" fmla="*/ 3142 w 12202607"/>
              <a:gd name="connsiteY5" fmla="*/ 0 h 1755558"/>
              <a:gd name="connsiteX6" fmla="*/ 2874268 w 12202607"/>
              <a:gd name="connsiteY6" fmla="*/ 1622981 h 1755558"/>
              <a:gd name="connsiteX0" fmla="*/ 2874268 w 12202607"/>
              <a:gd name="connsiteY0" fmla="*/ 1622981 h 1755558"/>
              <a:gd name="connsiteX1" fmla="*/ 12202607 w 12202607"/>
              <a:gd name="connsiteY1" fmla="*/ 1622981 h 1755558"/>
              <a:gd name="connsiteX2" fmla="*/ 12202607 w 12202607"/>
              <a:gd name="connsiteY2" fmla="*/ 1755558 h 1755558"/>
              <a:gd name="connsiteX3" fmla="*/ 2840221 w 12202607"/>
              <a:gd name="connsiteY3" fmla="*/ 1755558 h 1755558"/>
              <a:gd name="connsiteX4" fmla="*/ 0 w 12202607"/>
              <a:gd name="connsiteY4" fmla="*/ 157113 h 1755558"/>
              <a:gd name="connsiteX5" fmla="*/ 3142 w 12202607"/>
              <a:gd name="connsiteY5" fmla="*/ 0 h 1755558"/>
              <a:gd name="connsiteX6" fmla="*/ 2874268 w 12202607"/>
              <a:gd name="connsiteY6" fmla="*/ 1622981 h 1755558"/>
              <a:gd name="connsiteX0" fmla="*/ 2874268 w 12202607"/>
              <a:gd name="connsiteY0" fmla="*/ 1622981 h 1755558"/>
              <a:gd name="connsiteX1" fmla="*/ 12202607 w 12202607"/>
              <a:gd name="connsiteY1" fmla="*/ 1622981 h 1755558"/>
              <a:gd name="connsiteX2" fmla="*/ 12202607 w 12202607"/>
              <a:gd name="connsiteY2" fmla="*/ 1755558 h 1755558"/>
              <a:gd name="connsiteX3" fmla="*/ 2840221 w 12202607"/>
              <a:gd name="connsiteY3" fmla="*/ 1755558 h 1755558"/>
              <a:gd name="connsiteX4" fmla="*/ 0 w 12202607"/>
              <a:gd name="connsiteY4" fmla="*/ 157113 h 1755558"/>
              <a:gd name="connsiteX5" fmla="*/ 3142 w 12202607"/>
              <a:gd name="connsiteY5" fmla="*/ 0 h 1755558"/>
              <a:gd name="connsiteX6" fmla="*/ 2874268 w 12202607"/>
              <a:gd name="connsiteY6" fmla="*/ 1622981 h 1755558"/>
              <a:gd name="connsiteX0" fmla="*/ 2874268 w 12202607"/>
              <a:gd name="connsiteY0" fmla="*/ 1622981 h 1755558"/>
              <a:gd name="connsiteX1" fmla="*/ 12202607 w 12202607"/>
              <a:gd name="connsiteY1" fmla="*/ 1622981 h 1755558"/>
              <a:gd name="connsiteX2" fmla="*/ 12202607 w 12202607"/>
              <a:gd name="connsiteY2" fmla="*/ 1755558 h 1755558"/>
              <a:gd name="connsiteX3" fmla="*/ 3067136 w 12202607"/>
              <a:gd name="connsiteY3" fmla="*/ 1754831 h 1755558"/>
              <a:gd name="connsiteX4" fmla="*/ 2840221 w 12202607"/>
              <a:gd name="connsiteY4" fmla="*/ 1755558 h 1755558"/>
              <a:gd name="connsiteX5" fmla="*/ 0 w 12202607"/>
              <a:gd name="connsiteY5" fmla="*/ 157113 h 1755558"/>
              <a:gd name="connsiteX6" fmla="*/ 3142 w 12202607"/>
              <a:gd name="connsiteY6" fmla="*/ 0 h 1755558"/>
              <a:gd name="connsiteX7" fmla="*/ 2874268 w 12202607"/>
              <a:gd name="connsiteY7" fmla="*/ 1622981 h 1755558"/>
              <a:gd name="connsiteX0" fmla="*/ 2874268 w 12202607"/>
              <a:gd name="connsiteY0" fmla="*/ 1622981 h 2365646"/>
              <a:gd name="connsiteX1" fmla="*/ 12202607 w 12202607"/>
              <a:gd name="connsiteY1" fmla="*/ 1622981 h 2365646"/>
              <a:gd name="connsiteX2" fmla="*/ 12202607 w 12202607"/>
              <a:gd name="connsiteY2" fmla="*/ 1755558 h 2365646"/>
              <a:gd name="connsiteX3" fmla="*/ 3067136 w 12202607"/>
              <a:gd name="connsiteY3" fmla="*/ 1754831 h 2365646"/>
              <a:gd name="connsiteX4" fmla="*/ 3642604 w 12202607"/>
              <a:gd name="connsiteY4" fmla="*/ 2365645 h 2365646"/>
              <a:gd name="connsiteX5" fmla="*/ 2840221 w 12202607"/>
              <a:gd name="connsiteY5" fmla="*/ 1755558 h 2365646"/>
              <a:gd name="connsiteX6" fmla="*/ 0 w 12202607"/>
              <a:gd name="connsiteY6" fmla="*/ 157113 h 2365646"/>
              <a:gd name="connsiteX7" fmla="*/ 3142 w 12202607"/>
              <a:gd name="connsiteY7" fmla="*/ 0 h 2365646"/>
              <a:gd name="connsiteX8" fmla="*/ 2874268 w 12202607"/>
              <a:gd name="connsiteY8" fmla="*/ 1622981 h 2365646"/>
              <a:gd name="connsiteX0" fmla="*/ 2874268 w 12202607"/>
              <a:gd name="connsiteY0" fmla="*/ 1622981 h 3191335"/>
              <a:gd name="connsiteX1" fmla="*/ 12202607 w 12202607"/>
              <a:gd name="connsiteY1" fmla="*/ 1622981 h 3191335"/>
              <a:gd name="connsiteX2" fmla="*/ 12202607 w 12202607"/>
              <a:gd name="connsiteY2" fmla="*/ 1755558 h 3191335"/>
              <a:gd name="connsiteX3" fmla="*/ 3067136 w 12202607"/>
              <a:gd name="connsiteY3" fmla="*/ 1754831 h 3191335"/>
              <a:gd name="connsiteX4" fmla="*/ 5089266 w 12202607"/>
              <a:gd name="connsiteY4" fmla="*/ 3191335 h 3191335"/>
              <a:gd name="connsiteX5" fmla="*/ 2840221 w 12202607"/>
              <a:gd name="connsiteY5" fmla="*/ 1755558 h 3191335"/>
              <a:gd name="connsiteX6" fmla="*/ 0 w 12202607"/>
              <a:gd name="connsiteY6" fmla="*/ 157113 h 3191335"/>
              <a:gd name="connsiteX7" fmla="*/ 3142 w 12202607"/>
              <a:gd name="connsiteY7" fmla="*/ 0 h 3191335"/>
              <a:gd name="connsiteX8" fmla="*/ 2874268 w 12202607"/>
              <a:gd name="connsiteY8" fmla="*/ 1622981 h 3191335"/>
              <a:gd name="connsiteX0" fmla="*/ 2874268 w 12202607"/>
              <a:gd name="connsiteY0" fmla="*/ 1622981 h 3351023"/>
              <a:gd name="connsiteX1" fmla="*/ 12202607 w 12202607"/>
              <a:gd name="connsiteY1" fmla="*/ 1622981 h 3351023"/>
              <a:gd name="connsiteX2" fmla="*/ 12202607 w 12202607"/>
              <a:gd name="connsiteY2" fmla="*/ 1755558 h 3351023"/>
              <a:gd name="connsiteX3" fmla="*/ 3067136 w 12202607"/>
              <a:gd name="connsiteY3" fmla="*/ 1754831 h 3351023"/>
              <a:gd name="connsiteX4" fmla="*/ 5229156 w 12202607"/>
              <a:gd name="connsiteY4" fmla="*/ 3174275 h 3351023"/>
              <a:gd name="connsiteX5" fmla="*/ 5089266 w 12202607"/>
              <a:gd name="connsiteY5" fmla="*/ 3191335 h 3351023"/>
              <a:gd name="connsiteX6" fmla="*/ 2840221 w 12202607"/>
              <a:gd name="connsiteY6" fmla="*/ 1755558 h 3351023"/>
              <a:gd name="connsiteX7" fmla="*/ 0 w 12202607"/>
              <a:gd name="connsiteY7" fmla="*/ 157113 h 3351023"/>
              <a:gd name="connsiteX8" fmla="*/ 3142 w 12202607"/>
              <a:gd name="connsiteY8" fmla="*/ 0 h 3351023"/>
              <a:gd name="connsiteX9" fmla="*/ 2874268 w 12202607"/>
              <a:gd name="connsiteY9" fmla="*/ 1622981 h 3351023"/>
              <a:gd name="connsiteX0" fmla="*/ 2874268 w 12202607"/>
              <a:gd name="connsiteY0" fmla="*/ 1622981 h 3279490"/>
              <a:gd name="connsiteX1" fmla="*/ 12202607 w 12202607"/>
              <a:gd name="connsiteY1" fmla="*/ 1622981 h 3279490"/>
              <a:gd name="connsiteX2" fmla="*/ 12202607 w 12202607"/>
              <a:gd name="connsiteY2" fmla="*/ 1755558 h 3279490"/>
              <a:gd name="connsiteX3" fmla="*/ 3067136 w 12202607"/>
              <a:gd name="connsiteY3" fmla="*/ 1754831 h 3279490"/>
              <a:gd name="connsiteX4" fmla="*/ 5229156 w 12202607"/>
              <a:gd name="connsiteY4" fmla="*/ 3174275 h 3279490"/>
              <a:gd name="connsiteX5" fmla="*/ 5089266 w 12202607"/>
              <a:gd name="connsiteY5" fmla="*/ 3191335 h 3279490"/>
              <a:gd name="connsiteX6" fmla="*/ 2840221 w 12202607"/>
              <a:gd name="connsiteY6" fmla="*/ 1755558 h 3279490"/>
              <a:gd name="connsiteX7" fmla="*/ 0 w 12202607"/>
              <a:gd name="connsiteY7" fmla="*/ 157113 h 3279490"/>
              <a:gd name="connsiteX8" fmla="*/ 3142 w 12202607"/>
              <a:gd name="connsiteY8" fmla="*/ 0 h 3279490"/>
              <a:gd name="connsiteX9" fmla="*/ 2874268 w 12202607"/>
              <a:gd name="connsiteY9" fmla="*/ 1622981 h 3279490"/>
              <a:gd name="connsiteX0" fmla="*/ 2874268 w 12202607"/>
              <a:gd name="connsiteY0" fmla="*/ 1622981 h 3282801"/>
              <a:gd name="connsiteX1" fmla="*/ 12202607 w 12202607"/>
              <a:gd name="connsiteY1" fmla="*/ 1622981 h 3282801"/>
              <a:gd name="connsiteX2" fmla="*/ 12202607 w 12202607"/>
              <a:gd name="connsiteY2" fmla="*/ 1755558 h 3282801"/>
              <a:gd name="connsiteX3" fmla="*/ 3067136 w 12202607"/>
              <a:gd name="connsiteY3" fmla="*/ 1754831 h 3282801"/>
              <a:gd name="connsiteX4" fmla="*/ 5246216 w 12202607"/>
              <a:gd name="connsiteY4" fmla="*/ 3187922 h 3282801"/>
              <a:gd name="connsiteX5" fmla="*/ 5089266 w 12202607"/>
              <a:gd name="connsiteY5" fmla="*/ 3191335 h 3282801"/>
              <a:gd name="connsiteX6" fmla="*/ 2840221 w 12202607"/>
              <a:gd name="connsiteY6" fmla="*/ 1755558 h 3282801"/>
              <a:gd name="connsiteX7" fmla="*/ 0 w 12202607"/>
              <a:gd name="connsiteY7" fmla="*/ 157113 h 3282801"/>
              <a:gd name="connsiteX8" fmla="*/ 3142 w 12202607"/>
              <a:gd name="connsiteY8" fmla="*/ 0 h 3282801"/>
              <a:gd name="connsiteX9" fmla="*/ 2874268 w 12202607"/>
              <a:gd name="connsiteY9" fmla="*/ 1622981 h 3282801"/>
              <a:gd name="connsiteX0" fmla="*/ 2874268 w 12202607"/>
              <a:gd name="connsiteY0" fmla="*/ 1622981 h 3191435"/>
              <a:gd name="connsiteX1" fmla="*/ 12202607 w 12202607"/>
              <a:gd name="connsiteY1" fmla="*/ 1622981 h 3191435"/>
              <a:gd name="connsiteX2" fmla="*/ 12202607 w 12202607"/>
              <a:gd name="connsiteY2" fmla="*/ 1755558 h 3191435"/>
              <a:gd name="connsiteX3" fmla="*/ 3067136 w 12202607"/>
              <a:gd name="connsiteY3" fmla="*/ 1754831 h 3191435"/>
              <a:gd name="connsiteX4" fmla="*/ 5246216 w 12202607"/>
              <a:gd name="connsiteY4" fmla="*/ 3187922 h 3191435"/>
              <a:gd name="connsiteX5" fmla="*/ 5089266 w 12202607"/>
              <a:gd name="connsiteY5" fmla="*/ 3191335 h 3191435"/>
              <a:gd name="connsiteX6" fmla="*/ 2840221 w 12202607"/>
              <a:gd name="connsiteY6" fmla="*/ 1755558 h 3191435"/>
              <a:gd name="connsiteX7" fmla="*/ 0 w 12202607"/>
              <a:gd name="connsiteY7" fmla="*/ 157113 h 3191435"/>
              <a:gd name="connsiteX8" fmla="*/ 3142 w 12202607"/>
              <a:gd name="connsiteY8" fmla="*/ 0 h 3191435"/>
              <a:gd name="connsiteX9" fmla="*/ 2874268 w 12202607"/>
              <a:gd name="connsiteY9" fmla="*/ 1622981 h 3191435"/>
              <a:gd name="connsiteX0" fmla="*/ 2874268 w 12202607"/>
              <a:gd name="connsiteY0" fmla="*/ 1622981 h 3198158"/>
              <a:gd name="connsiteX1" fmla="*/ 12202607 w 12202607"/>
              <a:gd name="connsiteY1" fmla="*/ 1622981 h 3198158"/>
              <a:gd name="connsiteX2" fmla="*/ 12202607 w 12202607"/>
              <a:gd name="connsiteY2" fmla="*/ 1755558 h 3198158"/>
              <a:gd name="connsiteX3" fmla="*/ 3067136 w 12202607"/>
              <a:gd name="connsiteY3" fmla="*/ 1754831 h 3198158"/>
              <a:gd name="connsiteX4" fmla="*/ 5256451 w 12202607"/>
              <a:gd name="connsiteY4" fmla="*/ 3198158 h 3198158"/>
              <a:gd name="connsiteX5" fmla="*/ 5089266 w 12202607"/>
              <a:gd name="connsiteY5" fmla="*/ 3191335 h 3198158"/>
              <a:gd name="connsiteX6" fmla="*/ 2840221 w 12202607"/>
              <a:gd name="connsiteY6" fmla="*/ 1755558 h 3198158"/>
              <a:gd name="connsiteX7" fmla="*/ 0 w 12202607"/>
              <a:gd name="connsiteY7" fmla="*/ 157113 h 3198158"/>
              <a:gd name="connsiteX8" fmla="*/ 3142 w 12202607"/>
              <a:gd name="connsiteY8" fmla="*/ 0 h 3198158"/>
              <a:gd name="connsiteX9" fmla="*/ 2874268 w 12202607"/>
              <a:gd name="connsiteY9" fmla="*/ 1622981 h 3198158"/>
              <a:gd name="connsiteX0" fmla="*/ 2874268 w 12202607"/>
              <a:gd name="connsiteY0" fmla="*/ 1622981 h 3198158"/>
              <a:gd name="connsiteX1" fmla="*/ 12202607 w 12202607"/>
              <a:gd name="connsiteY1" fmla="*/ 1622981 h 3198158"/>
              <a:gd name="connsiteX2" fmla="*/ 12202607 w 12202607"/>
              <a:gd name="connsiteY2" fmla="*/ 1755558 h 3198158"/>
              <a:gd name="connsiteX3" fmla="*/ 3067136 w 12202607"/>
              <a:gd name="connsiteY3" fmla="*/ 1754831 h 3198158"/>
              <a:gd name="connsiteX4" fmla="*/ 5256451 w 12202607"/>
              <a:gd name="connsiteY4" fmla="*/ 3198158 h 3198158"/>
              <a:gd name="connsiteX5" fmla="*/ 5089266 w 12202607"/>
              <a:gd name="connsiteY5" fmla="*/ 3191335 h 3198158"/>
              <a:gd name="connsiteX6" fmla="*/ 2840221 w 12202607"/>
              <a:gd name="connsiteY6" fmla="*/ 1755558 h 3198158"/>
              <a:gd name="connsiteX7" fmla="*/ 0 w 12202607"/>
              <a:gd name="connsiteY7" fmla="*/ 157113 h 3198158"/>
              <a:gd name="connsiteX8" fmla="*/ 3142 w 12202607"/>
              <a:gd name="connsiteY8" fmla="*/ 0 h 3198158"/>
              <a:gd name="connsiteX9" fmla="*/ 2874268 w 12202607"/>
              <a:gd name="connsiteY9" fmla="*/ 1622981 h 3198158"/>
              <a:gd name="connsiteX0" fmla="*/ 2874268 w 12202607"/>
              <a:gd name="connsiteY0" fmla="*/ 1622981 h 3194746"/>
              <a:gd name="connsiteX1" fmla="*/ 12202607 w 12202607"/>
              <a:gd name="connsiteY1" fmla="*/ 1622981 h 3194746"/>
              <a:gd name="connsiteX2" fmla="*/ 12202607 w 12202607"/>
              <a:gd name="connsiteY2" fmla="*/ 1755558 h 3194746"/>
              <a:gd name="connsiteX3" fmla="*/ 3067136 w 12202607"/>
              <a:gd name="connsiteY3" fmla="*/ 1754831 h 3194746"/>
              <a:gd name="connsiteX4" fmla="*/ 5287159 w 12202607"/>
              <a:gd name="connsiteY4" fmla="*/ 3194746 h 3194746"/>
              <a:gd name="connsiteX5" fmla="*/ 5089266 w 12202607"/>
              <a:gd name="connsiteY5" fmla="*/ 3191335 h 3194746"/>
              <a:gd name="connsiteX6" fmla="*/ 2840221 w 12202607"/>
              <a:gd name="connsiteY6" fmla="*/ 1755558 h 3194746"/>
              <a:gd name="connsiteX7" fmla="*/ 0 w 12202607"/>
              <a:gd name="connsiteY7" fmla="*/ 157113 h 3194746"/>
              <a:gd name="connsiteX8" fmla="*/ 3142 w 12202607"/>
              <a:gd name="connsiteY8" fmla="*/ 0 h 3194746"/>
              <a:gd name="connsiteX9" fmla="*/ 2874268 w 12202607"/>
              <a:gd name="connsiteY9" fmla="*/ 1622981 h 3194746"/>
              <a:gd name="connsiteX0" fmla="*/ 2874268 w 12202607"/>
              <a:gd name="connsiteY0" fmla="*/ 1622981 h 3194746"/>
              <a:gd name="connsiteX1" fmla="*/ 12202607 w 12202607"/>
              <a:gd name="connsiteY1" fmla="*/ 1622981 h 3194746"/>
              <a:gd name="connsiteX2" fmla="*/ 12202607 w 12202607"/>
              <a:gd name="connsiteY2" fmla="*/ 1755558 h 3194746"/>
              <a:gd name="connsiteX3" fmla="*/ 3067136 w 12202607"/>
              <a:gd name="connsiteY3" fmla="*/ 1754831 h 3194746"/>
              <a:gd name="connsiteX4" fmla="*/ 5543054 w 12202607"/>
              <a:gd name="connsiteY4" fmla="*/ 3194746 h 3194746"/>
              <a:gd name="connsiteX5" fmla="*/ 5089266 w 12202607"/>
              <a:gd name="connsiteY5" fmla="*/ 3191335 h 3194746"/>
              <a:gd name="connsiteX6" fmla="*/ 2840221 w 12202607"/>
              <a:gd name="connsiteY6" fmla="*/ 1755558 h 3194746"/>
              <a:gd name="connsiteX7" fmla="*/ 0 w 12202607"/>
              <a:gd name="connsiteY7" fmla="*/ 157113 h 3194746"/>
              <a:gd name="connsiteX8" fmla="*/ 3142 w 12202607"/>
              <a:gd name="connsiteY8" fmla="*/ 0 h 3194746"/>
              <a:gd name="connsiteX9" fmla="*/ 2874268 w 12202607"/>
              <a:gd name="connsiteY9" fmla="*/ 1622981 h 3194746"/>
              <a:gd name="connsiteX0" fmla="*/ 2874268 w 12202607"/>
              <a:gd name="connsiteY0" fmla="*/ 1622981 h 3194926"/>
              <a:gd name="connsiteX1" fmla="*/ 12202607 w 12202607"/>
              <a:gd name="connsiteY1" fmla="*/ 1622981 h 3194926"/>
              <a:gd name="connsiteX2" fmla="*/ 12202607 w 12202607"/>
              <a:gd name="connsiteY2" fmla="*/ 1755558 h 3194926"/>
              <a:gd name="connsiteX3" fmla="*/ 3067136 w 12202607"/>
              <a:gd name="connsiteY3" fmla="*/ 1754831 h 3194926"/>
              <a:gd name="connsiteX4" fmla="*/ 5543054 w 12202607"/>
              <a:gd name="connsiteY4" fmla="*/ 3194746 h 3194926"/>
              <a:gd name="connsiteX5" fmla="*/ 5331514 w 12202607"/>
              <a:gd name="connsiteY5" fmla="*/ 3194747 h 3194926"/>
              <a:gd name="connsiteX6" fmla="*/ 2840221 w 12202607"/>
              <a:gd name="connsiteY6" fmla="*/ 1755558 h 3194926"/>
              <a:gd name="connsiteX7" fmla="*/ 0 w 12202607"/>
              <a:gd name="connsiteY7" fmla="*/ 157113 h 3194926"/>
              <a:gd name="connsiteX8" fmla="*/ 3142 w 12202607"/>
              <a:gd name="connsiteY8" fmla="*/ 0 h 3194926"/>
              <a:gd name="connsiteX9" fmla="*/ 2874268 w 12202607"/>
              <a:gd name="connsiteY9" fmla="*/ 1622981 h 3194926"/>
              <a:gd name="connsiteX0" fmla="*/ 2874268 w 12202607"/>
              <a:gd name="connsiteY0" fmla="*/ 1622981 h 3194746"/>
              <a:gd name="connsiteX1" fmla="*/ 12202607 w 12202607"/>
              <a:gd name="connsiteY1" fmla="*/ 1622981 h 3194746"/>
              <a:gd name="connsiteX2" fmla="*/ 12202607 w 12202607"/>
              <a:gd name="connsiteY2" fmla="*/ 1755558 h 3194746"/>
              <a:gd name="connsiteX3" fmla="*/ 3067136 w 12202607"/>
              <a:gd name="connsiteY3" fmla="*/ 1754831 h 3194746"/>
              <a:gd name="connsiteX4" fmla="*/ 5543054 w 12202607"/>
              <a:gd name="connsiteY4" fmla="*/ 3194746 h 3194746"/>
              <a:gd name="connsiteX5" fmla="*/ 5321278 w 12202607"/>
              <a:gd name="connsiteY5" fmla="*/ 3187923 h 3194746"/>
              <a:gd name="connsiteX6" fmla="*/ 2840221 w 12202607"/>
              <a:gd name="connsiteY6" fmla="*/ 1755558 h 3194746"/>
              <a:gd name="connsiteX7" fmla="*/ 0 w 12202607"/>
              <a:gd name="connsiteY7" fmla="*/ 157113 h 3194746"/>
              <a:gd name="connsiteX8" fmla="*/ 3142 w 12202607"/>
              <a:gd name="connsiteY8" fmla="*/ 0 h 3194746"/>
              <a:gd name="connsiteX9" fmla="*/ 2874268 w 12202607"/>
              <a:gd name="connsiteY9" fmla="*/ 1622981 h 3194746"/>
              <a:gd name="connsiteX0" fmla="*/ 2874268 w 12202607"/>
              <a:gd name="connsiteY0" fmla="*/ 1622981 h 3191334"/>
              <a:gd name="connsiteX1" fmla="*/ 12202607 w 12202607"/>
              <a:gd name="connsiteY1" fmla="*/ 1622981 h 3191334"/>
              <a:gd name="connsiteX2" fmla="*/ 12202607 w 12202607"/>
              <a:gd name="connsiteY2" fmla="*/ 1755558 h 3191334"/>
              <a:gd name="connsiteX3" fmla="*/ 3067136 w 12202607"/>
              <a:gd name="connsiteY3" fmla="*/ 1754831 h 3191334"/>
              <a:gd name="connsiteX4" fmla="*/ 5553290 w 12202607"/>
              <a:gd name="connsiteY4" fmla="*/ 3191334 h 3191334"/>
              <a:gd name="connsiteX5" fmla="*/ 5321278 w 12202607"/>
              <a:gd name="connsiteY5" fmla="*/ 3187923 h 3191334"/>
              <a:gd name="connsiteX6" fmla="*/ 2840221 w 12202607"/>
              <a:gd name="connsiteY6" fmla="*/ 1755558 h 3191334"/>
              <a:gd name="connsiteX7" fmla="*/ 0 w 12202607"/>
              <a:gd name="connsiteY7" fmla="*/ 157113 h 3191334"/>
              <a:gd name="connsiteX8" fmla="*/ 3142 w 12202607"/>
              <a:gd name="connsiteY8" fmla="*/ 0 h 3191334"/>
              <a:gd name="connsiteX9" fmla="*/ 2874268 w 12202607"/>
              <a:gd name="connsiteY9" fmla="*/ 1622981 h 3191334"/>
              <a:gd name="connsiteX0" fmla="*/ 2874268 w 12202607"/>
              <a:gd name="connsiteY0" fmla="*/ 1622981 h 3191334"/>
              <a:gd name="connsiteX1" fmla="*/ 12202607 w 12202607"/>
              <a:gd name="connsiteY1" fmla="*/ 1622981 h 3191334"/>
              <a:gd name="connsiteX2" fmla="*/ 12202607 w 12202607"/>
              <a:gd name="connsiteY2" fmla="*/ 1755558 h 3191334"/>
              <a:gd name="connsiteX3" fmla="*/ 3067136 w 12202607"/>
              <a:gd name="connsiteY3" fmla="*/ 1754831 h 3191334"/>
              <a:gd name="connsiteX4" fmla="*/ 5553290 w 12202607"/>
              <a:gd name="connsiteY4" fmla="*/ 3191334 h 3191334"/>
              <a:gd name="connsiteX5" fmla="*/ 5321278 w 12202607"/>
              <a:gd name="connsiteY5" fmla="*/ 3187923 h 3191334"/>
              <a:gd name="connsiteX6" fmla="*/ 2840221 w 12202607"/>
              <a:gd name="connsiteY6" fmla="*/ 1755558 h 3191334"/>
              <a:gd name="connsiteX7" fmla="*/ 0 w 12202607"/>
              <a:gd name="connsiteY7" fmla="*/ 157113 h 3191334"/>
              <a:gd name="connsiteX8" fmla="*/ 3142 w 12202607"/>
              <a:gd name="connsiteY8" fmla="*/ 0 h 3191334"/>
              <a:gd name="connsiteX9" fmla="*/ 2874268 w 12202607"/>
              <a:gd name="connsiteY9" fmla="*/ 1622981 h 3191334"/>
              <a:gd name="connsiteX0" fmla="*/ 2874268 w 12202607"/>
              <a:gd name="connsiteY0" fmla="*/ 1622981 h 3191334"/>
              <a:gd name="connsiteX1" fmla="*/ 12202607 w 12202607"/>
              <a:gd name="connsiteY1" fmla="*/ 1622981 h 3191334"/>
              <a:gd name="connsiteX2" fmla="*/ 12202607 w 12202607"/>
              <a:gd name="connsiteY2" fmla="*/ 1755558 h 3191334"/>
              <a:gd name="connsiteX3" fmla="*/ 3067136 w 12202607"/>
              <a:gd name="connsiteY3" fmla="*/ 1754831 h 3191334"/>
              <a:gd name="connsiteX4" fmla="*/ 5553290 w 12202607"/>
              <a:gd name="connsiteY4" fmla="*/ 3191334 h 3191334"/>
              <a:gd name="connsiteX5" fmla="*/ 5353443 w 12202607"/>
              <a:gd name="connsiteY5" fmla="*/ 3187923 h 3191334"/>
              <a:gd name="connsiteX6" fmla="*/ 2840221 w 12202607"/>
              <a:gd name="connsiteY6" fmla="*/ 1755558 h 3191334"/>
              <a:gd name="connsiteX7" fmla="*/ 0 w 12202607"/>
              <a:gd name="connsiteY7" fmla="*/ 157113 h 3191334"/>
              <a:gd name="connsiteX8" fmla="*/ 3142 w 12202607"/>
              <a:gd name="connsiteY8" fmla="*/ 0 h 3191334"/>
              <a:gd name="connsiteX9" fmla="*/ 2874268 w 12202607"/>
              <a:gd name="connsiteY9" fmla="*/ 1622981 h 3191334"/>
              <a:gd name="connsiteX0" fmla="*/ 2874268 w 12202607"/>
              <a:gd name="connsiteY0" fmla="*/ 1622981 h 3191334"/>
              <a:gd name="connsiteX1" fmla="*/ 12202607 w 12202607"/>
              <a:gd name="connsiteY1" fmla="*/ 1622981 h 3191334"/>
              <a:gd name="connsiteX2" fmla="*/ 12202607 w 12202607"/>
              <a:gd name="connsiteY2" fmla="*/ 1755558 h 3191334"/>
              <a:gd name="connsiteX3" fmla="*/ 3067136 w 12202607"/>
              <a:gd name="connsiteY3" fmla="*/ 1754831 h 3191334"/>
              <a:gd name="connsiteX4" fmla="*/ 5553290 w 12202607"/>
              <a:gd name="connsiteY4" fmla="*/ 3191334 h 3191334"/>
              <a:gd name="connsiteX5" fmla="*/ 5353443 w 12202607"/>
              <a:gd name="connsiteY5" fmla="*/ 3187923 h 3191334"/>
              <a:gd name="connsiteX6" fmla="*/ 0 w 12202607"/>
              <a:gd name="connsiteY6" fmla="*/ 157113 h 3191334"/>
              <a:gd name="connsiteX7" fmla="*/ 3142 w 12202607"/>
              <a:gd name="connsiteY7" fmla="*/ 0 h 3191334"/>
              <a:gd name="connsiteX8" fmla="*/ 2874268 w 12202607"/>
              <a:gd name="connsiteY8" fmla="*/ 1622981 h 3191334"/>
              <a:gd name="connsiteX0" fmla="*/ 2874268 w 12202607"/>
              <a:gd name="connsiteY0" fmla="*/ 1622981 h 3188063"/>
              <a:gd name="connsiteX1" fmla="*/ 12202607 w 12202607"/>
              <a:gd name="connsiteY1" fmla="*/ 1622981 h 3188063"/>
              <a:gd name="connsiteX2" fmla="*/ 12202607 w 12202607"/>
              <a:gd name="connsiteY2" fmla="*/ 1755558 h 3188063"/>
              <a:gd name="connsiteX3" fmla="*/ 3067136 w 12202607"/>
              <a:gd name="connsiteY3" fmla="*/ 1754831 h 3188063"/>
              <a:gd name="connsiteX4" fmla="*/ 5608429 w 12202607"/>
              <a:gd name="connsiteY4" fmla="*/ 3186739 h 3188063"/>
              <a:gd name="connsiteX5" fmla="*/ 5353443 w 12202607"/>
              <a:gd name="connsiteY5" fmla="*/ 3187923 h 3188063"/>
              <a:gd name="connsiteX6" fmla="*/ 0 w 12202607"/>
              <a:gd name="connsiteY6" fmla="*/ 157113 h 3188063"/>
              <a:gd name="connsiteX7" fmla="*/ 3142 w 12202607"/>
              <a:gd name="connsiteY7" fmla="*/ 0 h 3188063"/>
              <a:gd name="connsiteX8" fmla="*/ 2874268 w 12202607"/>
              <a:gd name="connsiteY8" fmla="*/ 1622981 h 3188063"/>
              <a:gd name="connsiteX0" fmla="*/ 2874268 w 12202607"/>
              <a:gd name="connsiteY0" fmla="*/ 1622981 h 3188063"/>
              <a:gd name="connsiteX1" fmla="*/ 12202607 w 12202607"/>
              <a:gd name="connsiteY1" fmla="*/ 1622981 h 3188063"/>
              <a:gd name="connsiteX2" fmla="*/ 12202607 w 12202607"/>
              <a:gd name="connsiteY2" fmla="*/ 1755558 h 3188063"/>
              <a:gd name="connsiteX3" fmla="*/ 3067136 w 12202607"/>
              <a:gd name="connsiteY3" fmla="*/ 1754831 h 3188063"/>
              <a:gd name="connsiteX4" fmla="*/ 5626809 w 12202607"/>
              <a:gd name="connsiteY4" fmla="*/ 3186739 h 3188063"/>
              <a:gd name="connsiteX5" fmla="*/ 5353443 w 12202607"/>
              <a:gd name="connsiteY5" fmla="*/ 3187923 h 3188063"/>
              <a:gd name="connsiteX6" fmla="*/ 0 w 12202607"/>
              <a:gd name="connsiteY6" fmla="*/ 157113 h 3188063"/>
              <a:gd name="connsiteX7" fmla="*/ 3142 w 12202607"/>
              <a:gd name="connsiteY7" fmla="*/ 0 h 3188063"/>
              <a:gd name="connsiteX8" fmla="*/ 2874268 w 12202607"/>
              <a:gd name="connsiteY8" fmla="*/ 1622981 h 3188063"/>
              <a:gd name="connsiteX0" fmla="*/ 2874268 w 12202607"/>
              <a:gd name="connsiteY0" fmla="*/ 1622981 h 3188063"/>
              <a:gd name="connsiteX1" fmla="*/ 12202607 w 12202607"/>
              <a:gd name="connsiteY1" fmla="*/ 1622981 h 3188063"/>
              <a:gd name="connsiteX2" fmla="*/ 12202607 w 12202607"/>
              <a:gd name="connsiteY2" fmla="*/ 1755558 h 3188063"/>
              <a:gd name="connsiteX3" fmla="*/ 3067136 w 12202607"/>
              <a:gd name="connsiteY3" fmla="*/ 1754831 h 3188063"/>
              <a:gd name="connsiteX4" fmla="*/ 5631404 w 12202607"/>
              <a:gd name="connsiteY4" fmla="*/ 3186739 h 3188063"/>
              <a:gd name="connsiteX5" fmla="*/ 5353443 w 12202607"/>
              <a:gd name="connsiteY5" fmla="*/ 3187923 h 3188063"/>
              <a:gd name="connsiteX6" fmla="*/ 0 w 12202607"/>
              <a:gd name="connsiteY6" fmla="*/ 157113 h 3188063"/>
              <a:gd name="connsiteX7" fmla="*/ 3142 w 12202607"/>
              <a:gd name="connsiteY7" fmla="*/ 0 h 3188063"/>
              <a:gd name="connsiteX8" fmla="*/ 2874268 w 12202607"/>
              <a:gd name="connsiteY8" fmla="*/ 1622981 h 3188063"/>
              <a:gd name="connsiteX0" fmla="*/ 2874268 w 12202607"/>
              <a:gd name="connsiteY0" fmla="*/ 1622981 h 3188063"/>
              <a:gd name="connsiteX1" fmla="*/ 12202607 w 12202607"/>
              <a:gd name="connsiteY1" fmla="*/ 1622981 h 3188063"/>
              <a:gd name="connsiteX2" fmla="*/ 12202607 w 12202607"/>
              <a:gd name="connsiteY2" fmla="*/ 1755558 h 3188063"/>
              <a:gd name="connsiteX3" fmla="*/ 3067136 w 12202607"/>
              <a:gd name="connsiteY3" fmla="*/ 1754831 h 3188063"/>
              <a:gd name="connsiteX4" fmla="*/ 5631404 w 12202607"/>
              <a:gd name="connsiteY4" fmla="*/ 3186739 h 3188063"/>
              <a:gd name="connsiteX5" fmla="*/ 5353443 w 12202607"/>
              <a:gd name="connsiteY5" fmla="*/ 3187923 h 3188063"/>
              <a:gd name="connsiteX6" fmla="*/ 0 w 12202607"/>
              <a:gd name="connsiteY6" fmla="*/ 157113 h 3188063"/>
              <a:gd name="connsiteX7" fmla="*/ 3142 w 12202607"/>
              <a:gd name="connsiteY7" fmla="*/ 0 h 3188063"/>
              <a:gd name="connsiteX8" fmla="*/ 2874268 w 12202607"/>
              <a:gd name="connsiteY8" fmla="*/ 1622981 h 3188063"/>
              <a:gd name="connsiteX0" fmla="*/ 2874268 w 12202607"/>
              <a:gd name="connsiteY0" fmla="*/ 1622981 h 3188063"/>
              <a:gd name="connsiteX1" fmla="*/ 12202607 w 12202607"/>
              <a:gd name="connsiteY1" fmla="*/ 1622981 h 3188063"/>
              <a:gd name="connsiteX2" fmla="*/ 12202607 w 12202607"/>
              <a:gd name="connsiteY2" fmla="*/ 1755558 h 3188063"/>
              <a:gd name="connsiteX3" fmla="*/ 3094706 w 12202607"/>
              <a:gd name="connsiteY3" fmla="*/ 1754831 h 3188063"/>
              <a:gd name="connsiteX4" fmla="*/ 5631404 w 12202607"/>
              <a:gd name="connsiteY4" fmla="*/ 3186739 h 3188063"/>
              <a:gd name="connsiteX5" fmla="*/ 5353443 w 12202607"/>
              <a:gd name="connsiteY5" fmla="*/ 3187923 h 3188063"/>
              <a:gd name="connsiteX6" fmla="*/ 0 w 12202607"/>
              <a:gd name="connsiteY6" fmla="*/ 157113 h 3188063"/>
              <a:gd name="connsiteX7" fmla="*/ 3142 w 12202607"/>
              <a:gd name="connsiteY7" fmla="*/ 0 h 3188063"/>
              <a:gd name="connsiteX8" fmla="*/ 2874268 w 12202607"/>
              <a:gd name="connsiteY8" fmla="*/ 1622981 h 3188063"/>
              <a:gd name="connsiteX0" fmla="*/ 2874268 w 12202607"/>
              <a:gd name="connsiteY0" fmla="*/ 1622981 h 3188063"/>
              <a:gd name="connsiteX1" fmla="*/ 12202607 w 12202607"/>
              <a:gd name="connsiteY1" fmla="*/ 1622981 h 3188063"/>
              <a:gd name="connsiteX2" fmla="*/ 12202607 w 12202607"/>
              <a:gd name="connsiteY2" fmla="*/ 1755558 h 3188063"/>
              <a:gd name="connsiteX3" fmla="*/ 3108491 w 12202607"/>
              <a:gd name="connsiteY3" fmla="*/ 1754831 h 3188063"/>
              <a:gd name="connsiteX4" fmla="*/ 5631404 w 12202607"/>
              <a:gd name="connsiteY4" fmla="*/ 3186739 h 3188063"/>
              <a:gd name="connsiteX5" fmla="*/ 5353443 w 12202607"/>
              <a:gd name="connsiteY5" fmla="*/ 3187923 h 3188063"/>
              <a:gd name="connsiteX6" fmla="*/ 0 w 12202607"/>
              <a:gd name="connsiteY6" fmla="*/ 157113 h 3188063"/>
              <a:gd name="connsiteX7" fmla="*/ 3142 w 12202607"/>
              <a:gd name="connsiteY7" fmla="*/ 0 h 3188063"/>
              <a:gd name="connsiteX8" fmla="*/ 2874268 w 12202607"/>
              <a:gd name="connsiteY8" fmla="*/ 1622981 h 3188063"/>
              <a:gd name="connsiteX0" fmla="*/ 2874268 w 12202607"/>
              <a:gd name="connsiteY0" fmla="*/ 1622981 h 3188063"/>
              <a:gd name="connsiteX1" fmla="*/ 12202607 w 12202607"/>
              <a:gd name="connsiteY1" fmla="*/ 1622981 h 3188063"/>
              <a:gd name="connsiteX2" fmla="*/ 12202607 w 12202607"/>
              <a:gd name="connsiteY2" fmla="*/ 1755558 h 3188063"/>
              <a:gd name="connsiteX3" fmla="*/ 3108491 w 12202607"/>
              <a:gd name="connsiteY3" fmla="*/ 1754831 h 3188063"/>
              <a:gd name="connsiteX4" fmla="*/ 5640594 w 12202607"/>
              <a:gd name="connsiteY4" fmla="*/ 3186739 h 3188063"/>
              <a:gd name="connsiteX5" fmla="*/ 5353443 w 12202607"/>
              <a:gd name="connsiteY5" fmla="*/ 3187923 h 3188063"/>
              <a:gd name="connsiteX6" fmla="*/ 0 w 12202607"/>
              <a:gd name="connsiteY6" fmla="*/ 157113 h 3188063"/>
              <a:gd name="connsiteX7" fmla="*/ 3142 w 12202607"/>
              <a:gd name="connsiteY7" fmla="*/ 0 h 3188063"/>
              <a:gd name="connsiteX8" fmla="*/ 2874268 w 12202607"/>
              <a:gd name="connsiteY8" fmla="*/ 1622981 h 3188063"/>
              <a:gd name="connsiteX0" fmla="*/ 2874268 w 12202607"/>
              <a:gd name="connsiteY0" fmla="*/ 1622981 h 3188063"/>
              <a:gd name="connsiteX1" fmla="*/ 12202607 w 12202607"/>
              <a:gd name="connsiteY1" fmla="*/ 1622981 h 3188063"/>
              <a:gd name="connsiteX2" fmla="*/ 12202607 w 12202607"/>
              <a:gd name="connsiteY2" fmla="*/ 1755558 h 3188063"/>
              <a:gd name="connsiteX3" fmla="*/ 3108491 w 12202607"/>
              <a:gd name="connsiteY3" fmla="*/ 1754831 h 3188063"/>
              <a:gd name="connsiteX4" fmla="*/ 5640594 w 12202607"/>
              <a:gd name="connsiteY4" fmla="*/ 3186739 h 3188063"/>
              <a:gd name="connsiteX5" fmla="*/ 5353443 w 12202607"/>
              <a:gd name="connsiteY5" fmla="*/ 3187923 h 3188063"/>
              <a:gd name="connsiteX6" fmla="*/ 0 w 12202607"/>
              <a:gd name="connsiteY6" fmla="*/ 272726 h 3188063"/>
              <a:gd name="connsiteX7" fmla="*/ 3142 w 12202607"/>
              <a:gd name="connsiteY7" fmla="*/ 0 h 3188063"/>
              <a:gd name="connsiteX8" fmla="*/ 2874268 w 12202607"/>
              <a:gd name="connsiteY8" fmla="*/ 1622981 h 3188063"/>
              <a:gd name="connsiteX0" fmla="*/ 2874268 w 12202607"/>
              <a:gd name="connsiteY0" fmla="*/ 1538898 h 3103980"/>
              <a:gd name="connsiteX1" fmla="*/ 12202607 w 12202607"/>
              <a:gd name="connsiteY1" fmla="*/ 1538898 h 3103980"/>
              <a:gd name="connsiteX2" fmla="*/ 12202607 w 12202607"/>
              <a:gd name="connsiteY2" fmla="*/ 1671475 h 3103980"/>
              <a:gd name="connsiteX3" fmla="*/ 3108491 w 12202607"/>
              <a:gd name="connsiteY3" fmla="*/ 1670748 h 3103980"/>
              <a:gd name="connsiteX4" fmla="*/ 5640594 w 12202607"/>
              <a:gd name="connsiteY4" fmla="*/ 3102656 h 3103980"/>
              <a:gd name="connsiteX5" fmla="*/ 5353443 w 12202607"/>
              <a:gd name="connsiteY5" fmla="*/ 3103840 h 3103980"/>
              <a:gd name="connsiteX6" fmla="*/ 0 w 12202607"/>
              <a:gd name="connsiteY6" fmla="*/ 188643 h 3103980"/>
              <a:gd name="connsiteX7" fmla="*/ 3142 w 12202607"/>
              <a:gd name="connsiteY7" fmla="*/ 0 h 3103980"/>
              <a:gd name="connsiteX8" fmla="*/ 2874268 w 12202607"/>
              <a:gd name="connsiteY8" fmla="*/ 1538898 h 3103980"/>
              <a:gd name="connsiteX0" fmla="*/ 2892175 w 12220514"/>
              <a:gd name="connsiteY0" fmla="*/ 1538898 h 3103980"/>
              <a:gd name="connsiteX1" fmla="*/ 12220514 w 12220514"/>
              <a:gd name="connsiteY1" fmla="*/ 1538898 h 3103980"/>
              <a:gd name="connsiteX2" fmla="*/ 12220514 w 12220514"/>
              <a:gd name="connsiteY2" fmla="*/ 1671475 h 3103980"/>
              <a:gd name="connsiteX3" fmla="*/ 3126398 w 12220514"/>
              <a:gd name="connsiteY3" fmla="*/ 1670748 h 3103980"/>
              <a:gd name="connsiteX4" fmla="*/ 5658501 w 12220514"/>
              <a:gd name="connsiteY4" fmla="*/ 3102656 h 3103980"/>
              <a:gd name="connsiteX5" fmla="*/ 5371350 w 12220514"/>
              <a:gd name="connsiteY5" fmla="*/ 3103840 h 3103980"/>
              <a:gd name="connsiteX6" fmla="*/ 17907 w 12220514"/>
              <a:gd name="connsiteY6" fmla="*/ 188643 h 3103980"/>
              <a:gd name="connsiteX7" fmla="*/ 28 w 12220514"/>
              <a:gd name="connsiteY7" fmla="*/ 0 h 3103980"/>
              <a:gd name="connsiteX8" fmla="*/ 2892175 w 12220514"/>
              <a:gd name="connsiteY8" fmla="*/ 1538898 h 3103980"/>
              <a:gd name="connsiteX0" fmla="*/ 2892175 w 12220514"/>
              <a:gd name="connsiteY0" fmla="*/ 1538898 h 3103980"/>
              <a:gd name="connsiteX1" fmla="*/ 12220514 w 12220514"/>
              <a:gd name="connsiteY1" fmla="*/ 1538898 h 3103980"/>
              <a:gd name="connsiteX2" fmla="*/ 12220514 w 12220514"/>
              <a:gd name="connsiteY2" fmla="*/ 1671475 h 3103980"/>
              <a:gd name="connsiteX3" fmla="*/ 3126398 w 12220514"/>
              <a:gd name="connsiteY3" fmla="*/ 1670748 h 3103980"/>
              <a:gd name="connsiteX4" fmla="*/ 5952790 w 12220514"/>
              <a:gd name="connsiteY4" fmla="*/ 3102656 h 3103980"/>
              <a:gd name="connsiteX5" fmla="*/ 5371350 w 12220514"/>
              <a:gd name="connsiteY5" fmla="*/ 3103840 h 3103980"/>
              <a:gd name="connsiteX6" fmla="*/ 17907 w 12220514"/>
              <a:gd name="connsiteY6" fmla="*/ 188643 h 3103980"/>
              <a:gd name="connsiteX7" fmla="*/ 28 w 12220514"/>
              <a:gd name="connsiteY7" fmla="*/ 0 h 3103980"/>
              <a:gd name="connsiteX8" fmla="*/ 2892175 w 12220514"/>
              <a:gd name="connsiteY8" fmla="*/ 1538898 h 3103980"/>
              <a:gd name="connsiteX0" fmla="*/ 2892175 w 12220514"/>
              <a:gd name="connsiteY0" fmla="*/ 1538898 h 3114398"/>
              <a:gd name="connsiteX1" fmla="*/ 12220514 w 12220514"/>
              <a:gd name="connsiteY1" fmla="*/ 1538898 h 3114398"/>
              <a:gd name="connsiteX2" fmla="*/ 12220514 w 12220514"/>
              <a:gd name="connsiteY2" fmla="*/ 1671475 h 3114398"/>
              <a:gd name="connsiteX3" fmla="*/ 3126398 w 12220514"/>
              <a:gd name="connsiteY3" fmla="*/ 1670748 h 3114398"/>
              <a:gd name="connsiteX4" fmla="*/ 5952790 w 12220514"/>
              <a:gd name="connsiteY4" fmla="*/ 3102656 h 3114398"/>
              <a:gd name="connsiteX5" fmla="*/ 5571047 w 12220514"/>
              <a:gd name="connsiteY5" fmla="*/ 3114350 h 3114398"/>
              <a:gd name="connsiteX6" fmla="*/ 17907 w 12220514"/>
              <a:gd name="connsiteY6" fmla="*/ 188643 h 3114398"/>
              <a:gd name="connsiteX7" fmla="*/ 28 w 12220514"/>
              <a:gd name="connsiteY7" fmla="*/ 0 h 3114398"/>
              <a:gd name="connsiteX8" fmla="*/ 2892175 w 12220514"/>
              <a:gd name="connsiteY8" fmla="*/ 1538898 h 3114398"/>
              <a:gd name="connsiteX0" fmla="*/ 2892175 w 12220514"/>
              <a:gd name="connsiteY0" fmla="*/ 1538898 h 3114398"/>
              <a:gd name="connsiteX1" fmla="*/ 12220514 w 12220514"/>
              <a:gd name="connsiteY1" fmla="*/ 1538898 h 3114398"/>
              <a:gd name="connsiteX2" fmla="*/ 12220514 w 12220514"/>
              <a:gd name="connsiteY2" fmla="*/ 1671475 h 3114398"/>
              <a:gd name="connsiteX3" fmla="*/ 3126398 w 12220514"/>
              <a:gd name="connsiteY3" fmla="*/ 1670748 h 3114398"/>
              <a:gd name="connsiteX4" fmla="*/ 5952790 w 12220514"/>
              <a:gd name="connsiteY4" fmla="*/ 3102656 h 3114398"/>
              <a:gd name="connsiteX5" fmla="*/ 5602578 w 12220514"/>
              <a:gd name="connsiteY5" fmla="*/ 3114350 h 3114398"/>
              <a:gd name="connsiteX6" fmla="*/ 17907 w 12220514"/>
              <a:gd name="connsiteY6" fmla="*/ 188643 h 3114398"/>
              <a:gd name="connsiteX7" fmla="*/ 28 w 12220514"/>
              <a:gd name="connsiteY7" fmla="*/ 0 h 3114398"/>
              <a:gd name="connsiteX8" fmla="*/ 2892175 w 12220514"/>
              <a:gd name="connsiteY8" fmla="*/ 1538898 h 3114398"/>
              <a:gd name="connsiteX0" fmla="*/ 2874268 w 12202607"/>
              <a:gd name="connsiteY0" fmla="*/ 1517877 h 3093377"/>
              <a:gd name="connsiteX1" fmla="*/ 12202607 w 12202607"/>
              <a:gd name="connsiteY1" fmla="*/ 1517877 h 3093377"/>
              <a:gd name="connsiteX2" fmla="*/ 12202607 w 12202607"/>
              <a:gd name="connsiteY2" fmla="*/ 1650454 h 3093377"/>
              <a:gd name="connsiteX3" fmla="*/ 3108491 w 12202607"/>
              <a:gd name="connsiteY3" fmla="*/ 1649727 h 3093377"/>
              <a:gd name="connsiteX4" fmla="*/ 5934883 w 12202607"/>
              <a:gd name="connsiteY4" fmla="*/ 3081635 h 3093377"/>
              <a:gd name="connsiteX5" fmla="*/ 5584671 w 12202607"/>
              <a:gd name="connsiteY5" fmla="*/ 3093329 h 3093377"/>
              <a:gd name="connsiteX6" fmla="*/ 0 w 12202607"/>
              <a:gd name="connsiteY6" fmla="*/ 167622 h 3093377"/>
              <a:gd name="connsiteX7" fmla="*/ 3142 w 12202607"/>
              <a:gd name="connsiteY7" fmla="*/ 0 h 3093377"/>
              <a:gd name="connsiteX8" fmla="*/ 2874268 w 12202607"/>
              <a:gd name="connsiteY8" fmla="*/ 1517877 h 3093377"/>
              <a:gd name="connsiteX0" fmla="*/ 2874268 w 12202607"/>
              <a:gd name="connsiteY0" fmla="*/ 1517877 h 3093377"/>
              <a:gd name="connsiteX1" fmla="*/ 12202607 w 12202607"/>
              <a:gd name="connsiteY1" fmla="*/ 1517877 h 3093377"/>
              <a:gd name="connsiteX2" fmla="*/ 12202607 w 12202607"/>
              <a:gd name="connsiteY2" fmla="*/ 1650454 h 3093377"/>
              <a:gd name="connsiteX3" fmla="*/ 3108491 w 12202607"/>
              <a:gd name="connsiteY3" fmla="*/ 1649727 h 3093377"/>
              <a:gd name="connsiteX4" fmla="*/ 5934883 w 12202607"/>
              <a:gd name="connsiteY4" fmla="*/ 3081635 h 3093377"/>
              <a:gd name="connsiteX5" fmla="*/ 5584671 w 12202607"/>
              <a:gd name="connsiteY5" fmla="*/ 3093329 h 3093377"/>
              <a:gd name="connsiteX6" fmla="*/ 0 w 12202607"/>
              <a:gd name="connsiteY6" fmla="*/ 220173 h 3093377"/>
              <a:gd name="connsiteX7" fmla="*/ 3142 w 12202607"/>
              <a:gd name="connsiteY7" fmla="*/ 0 h 3093377"/>
              <a:gd name="connsiteX8" fmla="*/ 2874268 w 12202607"/>
              <a:gd name="connsiteY8" fmla="*/ 1517877 h 3093377"/>
              <a:gd name="connsiteX0" fmla="*/ 2874268 w 12202607"/>
              <a:gd name="connsiteY0" fmla="*/ 1465325 h 3040825"/>
              <a:gd name="connsiteX1" fmla="*/ 12202607 w 12202607"/>
              <a:gd name="connsiteY1" fmla="*/ 1465325 h 3040825"/>
              <a:gd name="connsiteX2" fmla="*/ 12202607 w 12202607"/>
              <a:gd name="connsiteY2" fmla="*/ 1597902 h 3040825"/>
              <a:gd name="connsiteX3" fmla="*/ 3108491 w 12202607"/>
              <a:gd name="connsiteY3" fmla="*/ 1597175 h 3040825"/>
              <a:gd name="connsiteX4" fmla="*/ 5934883 w 12202607"/>
              <a:gd name="connsiteY4" fmla="*/ 3029083 h 3040825"/>
              <a:gd name="connsiteX5" fmla="*/ 5584671 w 12202607"/>
              <a:gd name="connsiteY5" fmla="*/ 3040777 h 3040825"/>
              <a:gd name="connsiteX6" fmla="*/ 0 w 12202607"/>
              <a:gd name="connsiteY6" fmla="*/ 167621 h 3040825"/>
              <a:gd name="connsiteX7" fmla="*/ 3142 w 12202607"/>
              <a:gd name="connsiteY7" fmla="*/ 0 h 3040825"/>
              <a:gd name="connsiteX8" fmla="*/ 2874268 w 12202607"/>
              <a:gd name="connsiteY8" fmla="*/ 1465325 h 3040825"/>
              <a:gd name="connsiteX0" fmla="*/ 2874268 w 12202607"/>
              <a:gd name="connsiteY0" fmla="*/ 1465325 h 3040825"/>
              <a:gd name="connsiteX1" fmla="*/ 12202607 w 12202607"/>
              <a:gd name="connsiteY1" fmla="*/ 1465325 h 3040825"/>
              <a:gd name="connsiteX2" fmla="*/ 12202607 w 12202607"/>
              <a:gd name="connsiteY2" fmla="*/ 1597902 h 3040825"/>
              <a:gd name="connsiteX3" fmla="*/ 3108491 w 12202607"/>
              <a:gd name="connsiteY3" fmla="*/ 1597175 h 3040825"/>
              <a:gd name="connsiteX4" fmla="*/ 5934883 w 12202607"/>
              <a:gd name="connsiteY4" fmla="*/ 3029083 h 3040825"/>
              <a:gd name="connsiteX5" fmla="*/ 5584671 w 12202607"/>
              <a:gd name="connsiteY5" fmla="*/ 3040777 h 3040825"/>
              <a:gd name="connsiteX6" fmla="*/ 0 w 12202607"/>
              <a:gd name="connsiteY6" fmla="*/ 398848 h 3040825"/>
              <a:gd name="connsiteX7" fmla="*/ 3142 w 12202607"/>
              <a:gd name="connsiteY7" fmla="*/ 0 h 3040825"/>
              <a:gd name="connsiteX8" fmla="*/ 2874268 w 12202607"/>
              <a:gd name="connsiteY8" fmla="*/ 1465325 h 3040825"/>
              <a:gd name="connsiteX0" fmla="*/ 2902676 w 12231015"/>
              <a:gd name="connsiteY0" fmla="*/ 1276139 h 2851639"/>
              <a:gd name="connsiteX1" fmla="*/ 12231015 w 12231015"/>
              <a:gd name="connsiteY1" fmla="*/ 1276139 h 2851639"/>
              <a:gd name="connsiteX2" fmla="*/ 12231015 w 12231015"/>
              <a:gd name="connsiteY2" fmla="*/ 1408716 h 2851639"/>
              <a:gd name="connsiteX3" fmla="*/ 3136899 w 12231015"/>
              <a:gd name="connsiteY3" fmla="*/ 1407989 h 2851639"/>
              <a:gd name="connsiteX4" fmla="*/ 5963291 w 12231015"/>
              <a:gd name="connsiteY4" fmla="*/ 2839897 h 2851639"/>
              <a:gd name="connsiteX5" fmla="*/ 5613079 w 12231015"/>
              <a:gd name="connsiteY5" fmla="*/ 2851591 h 2851639"/>
              <a:gd name="connsiteX6" fmla="*/ 28408 w 12231015"/>
              <a:gd name="connsiteY6" fmla="*/ 209662 h 2851639"/>
              <a:gd name="connsiteX7" fmla="*/ 19 w 12231015"/>
              <a:gd name="connsiteY7" fmla="*/ 0 h 2851639"/>
              <a:gd name="connsiteX8" fmla="*/ 2902676 w 12231015"/>
              <a:gd name="connsiteY8" fmla="*/ 1276139 h 2851639"/>
              <a:gd name="connsiteX0" fmla="*/ 2881695 w 12210034"/>
              <a:gd name="connsiteY0" fmla="*/ 1297160 h 2872660"/>
              <a:gd name="connsiteX1" fmla="*/ 12210034 w 12210034"/>
              <a:gd name="connsiteY1" fmla="*/ 1297160 h 2872660"/>
              <a:gd name="connsiteX2" fmla="*/ 12210034 w 12210034"/>
              <a:gd name="connsiteY2" fmla="*/ 1429737 h 2872660"/>
              <a:gd name="connsiteX3" fmla="*/ 3115918 w 12210034"/>
              <a:gd name="connsiteY3" fmla="*/ 1429010 h 2872660"/>
              <a:gd name="connsiteX4" fmla="*/ 5942310 w 12210034"/>
              <a:gd name="connsiteY4" fmla="*/ 2860918 h 2872660"/>
              <a:gd name="connsiteX5" fmla="*/ 5592098 w 12210034"/>
              <a:gd name="connsiteY5" fmla="*/ 2872612 h 2872660"/>
              <a:gd name="connsiteX6" fmla="*/ 7427 w 12210034"/>
              <a:gd name="connsiteY6" fmla="*/ 230683 h 2872660"/>
              <a:gd name="connsiteX7" fmla="*/ 58 w 12210034"/>
              <a:gd name="connsiteY7" fmla="*/ 0 h 2872660"/>
              <a:gd name="connsiteX8" fmla="*/ 2881695 w 12210034"/>
              <a:gd name="connsiteY8" fmla="*/ 1297160 h 2872660"/>
              <a:gd name="connsiteX0" fmla="*/ 2881695 w 12210034"/>
              <a:gd name="connsiteY0" fmla="*/ 1297160 h 2872660"/>
              <a:gd name="connsiteX1" fmla="*/ 12210034 w 12210034"/>
              <a:gd name="connsiteY1" fmla="*/ 1297160 h 2872660"/>
              <a:gd name="connsiteX2" fmla="*/ 12210034 w 12210034"/>
              <a:gd name="connsiteY2" fmla="*/ 1429737 h 2872660"/>
              <a:gd name="connsiteX3" fmla="*/ 3115918 w 12210034"/>
              <a:gd name="connsiteY3" fmla="*/ 1429010 h 2872660"/>
              <a:gd name="connsiteX4" fmla="*/ 5942310 w 12210034"/>
              <a:gd name="connsiteY4" fmla="*/ 2860918 h 2872660"/>
              <a:gd name="connsiteX5" fmla="*/ 5644650 w 12210034"/>
              <a:gd name="connsiteY5" fmla="*/ 2872612 h 2872660"/>
              <a:gd name="connsiteX6" fmla="*/ 7427 w 12210034"/>
              <a:gd name="connsiteY6" fmla="*/ 230683 h 2872660"/>
              <a:gd name="connsiteX7" fmla="*/ 58 w 12210034"/>
              <a:gd name="connsiteY7" fmla="*/ 0 h 2872660"/>
              <a:gd name="connsiteX8" fmla="*/ 2881695 w 12210034"/>
              <a:gd name="connsiteY8" fmla="*/ 1297160 h 2872660"/>
              <a:gd name="connsiteX0" fmla="*/ 2881695 w 12210034"/>
              <a:gd name="connsiteY0" fmla="*/ 1297160 h 2914667"/>
              <a:gd name="connsiteX1" fmla="*/ 12210034 w 12210034"/>
              <a:gd name="connsiteY1" fmla="*/ 1297160 h 2914667"/>
              <a:gd name="connsiteX2" fmla="*/ 12210034 w 12210034"/>
              <a:gd name="connsiteY2" fmla="*/ 1429737 h 2914667"/>
              <a:gd name="connsiteX3" fmla="*/ 3115918 w 12210034"/>
              <a:gd name="connsiteY3" fmla="*/ 1429010 h 2914667"/>
              <a:gd name="connsiteX4" fmla="*/ 5942310 w 12210034"/>
              <a:gd name="connsiteY4" fmla="*/ 2860918 h 2914667"/>
              <a:gd name="connsiteX5" fmla="*/ 5781285 w 12210034"/>
              <a:gd name="connsiteY5" fmla="*/ 2914654 h 2914667"/>
              <a:gd name="connsiteX6" fmla="*/ 7427 w 12210034"/>
              <a:gd name="connsiteY6" fmla="*/ 230683 h 2914667"/>
              <a:gd name="connsiteX7" fmla="*/ 58 w 12210034"/>
              <a:gd name="connsiteY7" fmla="*/ 0 h 2914667"/>
              <a:gd name="connsiteX8" fmla="*/ 2881695 w 12210034"/>
              <a:gd name="connsiteY8" fmla="*/ 1297160 h 2914667"/>
              <a:gd name="connsiteX0" fmla="*/ 2881695 w 12210034"/>
              <a:gd name="connsiteY0" fmla="*/ 1297160 h 2923981"/>
              <a:gd name="connsiteX1" fmla="*/ 12210034 w 12210034"/>
              <a:gd name="connsiteY1" fmla="*/ 1297160 h 2923981"/>
              <a:gd name="connsiteX2" fmla="*/ 12210034 w 12210034"/>
              <a:gd name="connsiteY2" fmla="*/ 1429737 h 2923981"/>
              <a:gd name="connsiteX3" fmla="*/ 3115918 w 12210034"/>
              <a:gd name="connsiteY3" fmla="*/ 1429010 h 2923981"/>
              <a:gd name="connsiteX4" fmla="*/ 6142007 w 12210034"/>
              <a:gd name="connsiteY4" fmla="*/ 2923981 h 2923981"/>
              <a:gd name="connsiteX5" fmla="*/ 5781285 w 12210034"/>
              <a:gd name="connsiteY5" fmla="*/ 2914654 h 2923981"/>
              <a:gd name="connsiteX6" fmla="*/ 7427 w 12210034"/>
              <a:gd name="connsiteY6" fmla="*/ 230683 h 2923981"/>
              <a:gd name="connsiteX7" fmla="*/ 58 w 12210034"/>
              <a:gd name="connsiteY7" fmla="*/ 0 h 2923981"/>
              <a:gd name="connsiteX8" fmla="*/ 2881695 w 12210034"/>
              <a:gd name="connsiteY8" fmla="*/ 1297160 h 2923981"/>
              <a:gd name="connsiteX0" fmla="*/ 2881695 w 12210034"/>
              <a:gd name="connsiteY0" fmla="*/ 1297160 h 2925304"/>
              <a:gd name="connsiteX1" fmla="*/ 12210034 w 12210034"/>
              <a:gd name="connsiteY1" fmla="*/ 1297160 h 2925304"/>
              <a:gd name="connsiteX2" fmla="*/ 12210034 w 12210034"/>
              <a:gd name="connsiteY2" fmla="*/ 1429737 h 2925304"/>
              <a:gd name="connsiteX3" fmla="*/ 3115918 w 12210034"/>
              <a:gd name="connsiteY3" fmla="*/ 1429010 h 2925304"/>
              <a:gd name="connsiteX4" fmla="*/ 6142007 w 12210034"/>
              <a:gd name="connsiteY4" fmla="*/ 2923981 h 2925304"/>
              <a:gd name="connsiteX5" fmla="*/ 5959961 w 12210034"/>
              <a:gd name="connsiteY5" fmla="*/ 2925164 h 2925304"/>
              <a:gd name="connsiteX6" fmla="*/ 7427 w 12210034"/>
              <a:gd name="connsiteY6" fmla="*/ 230683 h 2925304"/>
              <a:gd name="connsiteX7" fmla="*/ 58 w 12210034"/>
              <a:gd name="connsiteY7" fmla="*/ 0 h 2925304"/>
              <a:gd name="connsiteX8" fmla="*/ 2881695 w 12210034"/>
              <a:gd name="connsiteY8" fmla="*/ 1297160 h 2925304"/>
              <a:gd name="connsiteX0" fmla="*/ 2881695 w 12210034"/>
              <a:gd name="connsiteY0" fmla="*/ 1381243 h 3009387"/>
              <a:gd name="connsiteX1" fmla="*/ 12210034 w 12210034"/>
              <a:gd name="connsiteY1" fmla="*/ 1381243 h 3009387"/>
              <a:gd name="connsiteX2" fmla="*/ 12210034 w 12210034"/>
              <a:gd name="connsiteY2" fmla="*/ 1513820 h 3009387"/>
              <a:gd name="connsiteX3" fmla="*/ 3115918 w 12210034"/>
              <a:gd name="connsiteY3" fmla="*/ 1513093 h 3009387"/>
              <a:gd name="connsiteX4" fmla="*/ 6142007 w 12210034"/>
              <a:gd name="connsiteY4" fmla="*/ 3008064 h 3009387"/>
              <a:gd name="connsiteX5" fmla="*/ 5959961 w 12210034"/>
              <a:gd name="connsiteY5" fmla="*/ 3009247 h 3009387"/>
              <a:gd name="connsiteX6" fmla="*/ 7427 w 12210034"/>
              <a:gd name="connsiteY6" fmla="*/ 314766 h 3009387"/>
              <a:gd name="connsiteX7" fmla="*/ 58 w 12210034"/>
              <a:gd name="connsiteY7" fmla="*/ 0 h 3009387"/>
              <a:gd name="connsiteX8" fmla="*/ 2881695 w 12210034"/>
              <a:gd name="connsiteY8" fmla="*/ 1381243 h 3009387"/>
              <a:gd name="connsiteX0" fmla="*/ 2881695 w 12210034"/>
              <a:gd name="connsiteY0" fmla="*/ 1381243 h 3019805"/>
              <a:gd name="connsiteX1" fmla="*/ 12210034 w 12210034"/>
              <a:gd name="connsiteY1" fmla="*/ 1381243 h 3019805"/>
              <a:gd name="connsiteX2" fmla="*/ 12210034 w 12210034"/>
              <a:gd name="connsiteY2" fmla="*/ 1513820 h 3019805"/>
              <a:gd name="connsiteX3" fmla="*/ 3115918 w 12210034"/>
              <a:gd name="connsiteY3" fmla="*/ 1513093 h 3019805"/>
              <a:gd name="connsiteX4" fmla="*/ 6142007 w 12210034"/>
              <a:gd name="connsiteY4" fmla="*/ 3008064 h 3019805"/>
              <a:gd name="connsiteX5" fmla="*/ 6033533 w 12210034"/>
              <a:gd name="connsiteY5" fmla="*/ 3019757 h 3019805"/>
              <a:gd name="connsiteX6" fmla="*/ 7427 w 12210034"/>
              <a:gd name="connsiteY6" fmla="*/ 314766 h 3019805"/>
              <a:gd name="connsiteX7" fmla="*/ 58 w 12210034"/>
              <a:gd name="connsiteY7" fmla="*/ 0 h 3019805"/>
              <a:gd name="connsiteX8" fmla="*/ 2881695 w 12210034"/>
              <a:gd name="connsiteY8" fmla="*/ 1381243 h 3019805"/>
              <a:gd name="connsiteX0" fmla="*/ 2881695 w 12210034"/>
              <a:gd name="connsiteY0" fmla="*/ 1381243 h 3010400"/>
              <a:gd name="connsiteX1" fmla="*/ 12210034 w 12210034"/>
              <a:gd name="connsiteY1" fmla="*/ 1381243 h 3010400"/>
              <a:gd name="connsiteX2" fmla="*/ 12210034 w 12210034"/>
              <a:gd name="connsiteY2" fmla="*/ 1513820 h 3010400"/>
              <a:gd name="connsiteX3" fmla="*/ 3115918 w 12210034"/>
              <a:gd name="connsiteY3" fmla="*/ 1513093 h 3010400"/>
              <a:gd name="connsiteX4" fmla="*/ 6142007 w 12210034"/>
              <a:gd name="connsiteY4" fmla="*/ 3008064 h 3010400"/>
              <a:gd name="connsiteX5" fmla="*/ 6047747 w 12210034"/>
              <a:gd name="connsiteY5" fmla="*/ 3010282 h 3010400"/>
              <a:gd name="connsiteX6" fmla="*/ 7427 w 12210034"/>
              <a:gd name="connsiteY6" fmla="*/ 314766 h 3010400"/>
              <a:gd name="connsiteX7" fmla="*/ 58 w 12210034"/>
              <a:gd name="connsiteY7" fmla="*/ 0 h 3010400"/>
              <a:gd name="connsiteX8" fmla="*/ 2881695 w 12210034"/>
              <a:gd name="connsiteY8" fmla="*/ 1381243 h 3010400"/>
              <a:gd name="connsiteX0" fmla="*/ 2881695 w 12210034"/>
              <a:gd name="connsiteY0" fmla="*/ 1381243 h 3010400"/>
              <a:gd name="connsiteX1" fmla="*/ 12210034 w 12210034"/>
              <a:gd name="connsiteY1" fmla="*/ 1381243 h 3010400"/>
              <a:gd name="connsiteX2" fmla="*/ 12210034 w 12210034"/>
              <a:gd name="connsiteY2" fmla="*/ 1513820 h 3010400"/>
              <a:gd name="connsiteX3" fmla="*/ 3115918 w 12210034"/>
              <a:gd name="connsiteY3" fmla="*/ 1513093 h 3010400"/>
              <a:gd name="connsiteX4" fmla="*/ 6142007 w 12210034"/>
              <a:gd name="connsiteY4" fmla="*/ 3008064 h 3010400"/>
              <a:gd name="connsiteX5" fmla="*/ 6071436 w 12210034"/>
              <a:gd name="connsiteY5" fmla="*/ 3010282 h 3010400"/>
              <a:gd name="connsiteX6" fmla="*/ 7427 w 12210034"/>
              <a:gd name="connsiteY6" fmla="*/ 314766 h 3010400"/>
              <a:gd name="connsiteX7" fmla="*/ 58 w 12210034"/>
              <a:gd name="connsiteY7" fmla="*/ 0 h 3010400"/>
              <a:gd name="connsiteX8" fmla="*/ 2881695 w 12210034"/>
              <a:gd name="connsiteY8" fmla="*/ 1381243 h 3010400"/>
              <a:gd name="connsiteX0" fmla="*/ 2881695 w 12210034"/>
              <a:gd name="connsiteY0" fmla="*/ 1381243 h 3008064"/>
              <a:gd name="connsiteX1" fmla="*/ 12210034 w 12210034"/>
              <a:gd name="connsiteY1" fmla="*/ 1381243 h 3008064"/>
              <a:gd name="connsiteX2" fmla="*/ 12210034 w 12210034"/>
              <a:gd name="connsiteY2" fmla="*/ 1513820 h 3008064"/>
              <a:gd name="connsiteX3" fmla="*/ 3115918 w 12210034"/>
              <a:gd name="connsiteY3" fmla="*/ 1513093 h 3008064"/>
              <a:gd name="connsiteX4" fmla="*/ 6142007 w 12210034"/>
              <a:gd name="connsiteY4" fmla="*/ 3008064 h 3008064"/>
              <a:gd name="connsiteX5" fmla="*/ 6076174 w 12210034"/>
              <a:gd name="connsiteY5" fmla="*/ 3005544 h 3008064"/>
              <a:gd name="connsiteX6" fmla="*/ 7427 w 12210034"/>
              <a:gd name="connsiteY6" fmla="*/ 314766 h 3008064"/>
              <a:gd name="connsiteX7" fmla="*/ 58 w 12210034"/>
              <a:gd name="connsiteY7" fmla="*/ 0 h 3008064"/>
              <a:gd name="connsiteX8" fmla="*/ 2881695 w 12210034"/>
              <a:gd name="connsiteY8" fmla="*/ 1381243 h 3008064"/>
              <a:gd name="connsiteX0" fmla="*/ 2881695 w 12210034"/>
              <a:gd name="connsiteY0" fmla="*/ 1381243 h 3012802"/>
              <a:gd name="connsiteX1" fmla="*/ 12210034 w 12210034"/>
              <a:gd name="connsiteY1" fmla="*/ 1381243 h 3012802"/>
              <a:gd name="connsiteX2" fmla="*/ 12210034 w 12210034"/>
              <a:gd name="connsiteY2" fmla="*/ 1513820 h 3012802"/>
              <a:gd name="connsiteX3" fmla="*/ 3115918 w 12210034"/>
              <a:gd name="connsiteY3" fmla="*/ 1513093 h 3012802"/>
              <a:gd name="connsiteX4" fmla="*/ 6160958 w 12210034"/>
              <a:gd name="connsiteY4" fmla="*/ 3012802 h 3012802"/>
              <a:gd name="connsiteX5" fmla="*/ 6076174 w 12210034"/>
              <a:gd name="connsiteY5" fmla="*/ 3005544 h 3012802"/>
              <a:gd name="connsiteX6" fmla="*/ 7427 w 12210034"/>
              <a:gd name="connsiteY6" fmla="*/ 314766 h 3012802"/>
              <a:gd name="connsiteX7" fmla="*/ 58 w 12210034"/>
              <a:gd name="connsiteY7" fmla="*/ 0 h 3012802"/>
              <a:gd name="connsiteX8" fmla="*/ 2881695 w 12210034"/>
              <a:gd name="connsiteY8" fmla="*/ 1381243 h 3012802"/>
              <a:gd name="connsiteX0" fmla="*/ 2881695 w 12210034"/>
              <a:gd name="connsiteY0" fmla="*/ 1381243 h 3005662"/>
              <a:gd name="connsiteX1" fmla="*/ 12210034 w 12210034"/>
              <a:gd name="connsiteY1" fmla="*/ 1381243 h 3005662"/>
              <a:gd name="connsiteX2" fmla="*/ 12210034 w 12210034"/>
              <a:gd name="connsiteY2" fmla="*/ 1513820 h 3005662"/>
              <a:gd name="connsiteX3" fmla="*/ 3115918 w 12210034"/>
              <a:gd name="connsiteY3" fmla="*/ 1513093 h 3005662"/>
              <a:gd name="connsiteX4" fmla="*/ 6160958 w 12210034"/>
              <a:gd name="connsiteY4" fmla="*/ 3003326 h 3005662"/>
              <a:gd name="connsiteX5" fmla="*/ 6076174 w 12210034"/>
              <a:gd name="connsiteY5" fmla="*/ 3005544 h 3005662"/>
              <a:gd name="connsiteX6" fmla="*/ 7427 w 12210034"/>
              <a:gd name="connsiteY6" fmla="*/ 314766 h 3005662"/>
              <a:gd name="connsiteX7" fmla="*/ 58 w 12210034"/>
              <a:gd name="connsiteY7" fmla="*/ 0 h 3005662"/>
              <a:gd name="connsiteX8" fmla="*/ 2881695 w 12210034"/>
              <a:gd name="connsiteY8" fmla="*/ 1381243 h 3005662"/>
              <a:gd name="connsiteX0" fmla="*/ 2881695 w 12210034"/>
              <a:gd name="connsiteY0" fmla="*/ 1381243 h 3012801"/>
              <a:gd name="connsiteX1" fmla="*/ 12210034 w 12210034"/>
              <a:gd name="connsiteY1" fmla="*/ 1381243 h 3012801"/>
              <a:gd name="connsiteX2" fmla="*/ 12210034 w 12210034"/>
              <a:gd name="connsiteY2" fmla="*/ 1513820 h 3012801"/>
              <a:gd name="connsiteX3" fmla="*/ 3115918 w 12210034"/>
              <a:gd name="connsiteY3" fmla="*/ 1513093 h 3012801"/>
              <a:gd name="connsiteX4" fmla="*/ 6156220 w 12210034"/>
              <a:gd name="connsiteY4" fmla="*/ 3012801 h 3012801"/>
              <a:gd name="connsiteX5" fmla="*/ 6076174 w 12210034"/>
              <a:gd name="connsiteY5" fmla="*/ 3005544 h 3012801"/>
              <a:gd name="connsiteX6" fmla="*/ 7427 w 12210034"/>
              <a:gd name="connsiteY6" fmla="*/ 314766 h 3012801"/>
              <a:gd name="connsiteX7" fmla="*/ 58 w 12210034"/>
              <a:gd name="connsiteY7" fmla="*/ 0 h 3012801"/>
              <a:gd name="connsiteX8" fmla="*/ 2881695 w 12210034"/>
              <a:gd name="connsiteY8" fmla="*/ 1381243 h 3012801"/>
              <a:gd name="connsiteX0" fmla="*/ 2881695 w 12210034"/>
              <a:gd name="connsiteY0" fmla="*/ 1381243 h 3005662"/>
              <a:gd name="connsiteX1" fmla="*/ 12210034 w 12210034"/>
              <a:gd name="connsiteY1" fmla="*/ 1381243 h 3005662"/>
              <a:gd name="connsiteX2" fmla="*/ 12210034 w 12210034"/>
              <a:gd name="connsiteY2" fmla="*/ 1513820 h 3005662"/>
              <a:gd name="connsiteX3" fmla="*/ 3115918 w 12210034"/>
              <a:gd name="connsiteY3" fmla="*/ 1513093 h 3005662"/>
              <a:gd name="connsiteX4" fmla="*/ 6184647 w 12210034"/>
              <a:gd name="connsiteY4" fmla="*/ 3003325 h 3005662"/>
              <a:gd name="connsiteX5" fmla="*/ 6076174 w 12210034"/>
              <a:gd name="connsiteY5" fmla="*/ 3005544 h 3005662"/>
              <a:gd name="connsiteX6" fmla="*/ 7427 w 12210034"/>
              <a:gd name="connsiteY6" fmla="*/ 314766 h 3005662"/>
              <a:gd name="connsiteX7" fmla="*/ 58 w 12210034"/>
              <a:gd name="connsiteY7" fmla="*/ 0 h 3005662"/>
              <a:gd name="connsiteX8" fmla="*/ 2881695 w 12210034"/>
              <a:gd name="connsiteY8" fmla="*/ 1381243 h 3005662"/>
              <a:gd name="connsiteX0" fmla="*/ 2881695 w 12210034"/>
              <a:gd name="connsiteY0" fmla="*/ 1381243 h 3009319"/>
              <a:gd name="connsiteX1" fmla="*/ 12210034 w 12210034"/>
              <a:gd name="connsiteY1" fmla="*/ 1381243 h 3009319"/>
              <a:gd name="connsiteX2" fmla="*/ 12210034 w 12210034"/>
              <a:gd name="connsiteY2" fmla="*/ 1513820 h 3009319"/>
              <a:gd name="connsiteX3" fmla="*/ 3115918 w 12210034"/>
              <a:gd name="connsiteY3" fmla="*/ 1513093 h 3009319"/>
              <a:gd name="connsiteX4" fmla="*/ 6184647 w 12210034"/>
              <a:gd name="connsiteY4" fmla="*/ 3003325 h 3009319"/>
              <a:gd name="connsiteX5" fmla="*/ 6076174 w 12210034"/>
              <a:gd name="connsiteY5" fmla="*/ 3005544 h 3009319"/>
              <a:gd name="connsiteX6" fmla="*/ 7427 w 12210034"/>
              <a:gd name="connsiteY6" fmla="*/ 314766 h 3009319"/>
              <a:gd name="connsiteX7" fmla="*/ 58 w 12210034"/>
              <a:gd name="connsiteY7" fmla="*/ 0 h 3009319"/>
              <a:gd name="connsiteX8" fmla="*/ 2881695 w 12210034"/>
              <a:gd name="connsiteY8" fmla="*/ 1381243 h 3009319"/>
              <a:gd name="connsiteX0" fmla="*/ 2881695 w 12210034"/>
              <a:gd name="connsiteY0" fmla="*/ 1381243 h 3009319"/>
              <a:gd name="connsiteX1" fmla="*/ 12210034 w 12210034"/>
              <a:gd name="connsiteY1" fmla="*/ 1381243 h 3009319"/>
              <a:gd name="connsiteX2" fmla="*/ 12210034 w 12210034"/>
              <a:gd name="connsiteY2" fmla="*/ 1513820 h 3009319"/>
              <a:gd name="connsiteX3" fmla="*/ 3115918 w 12210034"/>
              <a:gd name="connsiteY3" fmla="*/ 1513093 h 3009319"/>
              <a:gd name="connsiteX4" fmla="*/ 6179909 w 12210034"/>
              <a:gd name="connsiteY4" fmla="*/ 3003325 h 3009319"/>
              <a:gd name="connsiteX5" fmla="*/ 6076174 w 12210034"/>
              <a:gd name="connsiteY5" fmla="*/ 3005544 h 3009319"/>
              <a:gd name="connsiteX6" fmla="*/ 7427 w 12210034"/>
              <a:gd name="connsiteY6" fmla="*/ 314766 h 3009319"/>
              <a:gd name="connsiteX7" fmla="*/ 58 w 12210034"/>
              <a:gd name="connsiteY7" fmla="*/ 0 h 3009319"/>
              <a:gd name="connsiteX8" fmla="*/ 2881695 w 12210034"/>
              <a:gd name="connsiteY8" fmla="*/ 1381243 h 3009319"/>
              <a:gd name="connsiteX0" fmla="*/ 2881695 w 12210034"/>
              <a:gd name="connsiteY0" fmla="*/ 1381243 h 3007328"/>
              <a:gd name="connsiteX1" fmla="*/ 12210034 w 12210034"/>
              <a:gd name="connsiteY1" fmla="*/ 1381243 h 3007328"/>
              <a:gd name="connsiteX2" fmla="*/ 12210034 w 12210034"/>
              <a:gd name="connsiteY2" fmla="*/ 1513820 h 3007328"/>
              <a:gd name="connsiteX3" fmla="*/ 3115918 w 12210034"/>
              <a:gd name="connsiteY3" fmla="*/ 1513093 h 3007328"/>
              <a:gd name="connsiteX4" fmla="*/ 6179909 w 12210034"/>
              <a:gd name="connsiteY4" fmla="*/ 3003325 h 3007328"/>
              <a:gd name="connsiteX5" fmla="*/ 6076174 w 12210034"/>
              <a:gd name="connsiteY5" fmla="*/ 3005544 h 3007328"/>
              <a:gd name="connsiteX6" fmla="*/ 7427 w 12210034"/>
              <a:gd name="connsiteY6" fmla="*/ 314766 h 3007328"/>
              <a:gd name="connsiteX7" fmla="*/ 58 w 12210034"/>
              <a:gd name="connsiteY7" fmla="*/ 0 h 3007328"/>
              <a:gd name="connsiteX8" fmla="*/ 2881695 w 12210034"/>
              <a:gd name="connsiteY8" fmla="*/ 1381243 h 3007328"/>
              <a:gd name="connsiteX0" fmla="*/ 2881695 w 12210034"/>
              <a:gd name="connsiteY0" fmla="*/ 1381243 h 3007328"/>
              <a:gd name="connsiteX1" fmla="*/ 12210034 w 12210034"/>
              <a:gd name="connsiteY1" fmla="*/ 1381243 h 3007328"/>
              <a:gd name="connsiteX2" fmla="*/ 12210034 w 12210034"/>
              <a:gd name="connsiteY2" fmla="*/ 1513820 h 3007328"/>
              <a:gd name="connsiteX3" fmla="*/ 3115918 w 12210034"/>
              <a:gd name="connsiteY3" fmla="*/ 1513093 h 3007328"/>
              <a:gd name="connsiteX4" fmla="*/ 6175171 w 12210034"/>
              <a:gd name="connsiteY4" fmla="*/ 3003325 h 3007328"/>
              <a:gd name="connsiteX5" fmla="*/ 6076174 w 12210034"/>
              <a:gd name="connsiteY5" fmla="*/ 3005544 h 3007328"/>
              <a:gd name="connsiteX6" fmla="*/ 7427 w 12210034"/>
              <a:gd name="connsiteY6" fmla="*/ 314766 h 3007328"/>
              <a:gd name="connsiteX7" fmla="*/ 58 w 12210034"/>
              <a:gd name="connsiteY7" fmla="*/ 0 h 3007328"/>
              <a:gd name="connsiteX8" fmla="*/ 2881695 w 12210034"/>
              <a:gd name="connsiteY8" fmla="*/ 1381243 h 3007328"/>
              <a:gd name="connsiteX0" fmla="*/ 2989498 w 12317837"/>
              <a:gd name="connsiteY0" fmla="*/ 1107249 h 2733334"/>
              <a:gd name="connsiteX1" fmla="*/ 12317837 w 12317837"/>
              <a:gd name="connsiteY1" fmla="*/ 1107249 h 2733334"/>
              <a:gd name="connsiteX2" fmla="*/ 12317837 w 12317837"/>
              <a:gd name="connsiteY2" fmla="*/ 1239826 h 2733334"/>
              <a:gd name="connsiteX3" fmla="*/ 3223721 w 12317837"/>
              <a:gd name="connsiteY3" fmla="*/ 1239099 h 2733334"/>
              <a:gd name="connsiteX4" fmla="*/ 6282974 w 12317837"/>
              <a:gd name="connsiteY4" fmla="*/ 2729331 h 2733334"/>
              <a:gd name="connsiteX5" fmla="*/ 6183977 w 12317837"/>
              <a:gd name="connsiteY5" fmla="*/ 2731550 h 2733334"/>
              <a:gd name="connsiteX6" fmla="*/ 115230 w 12317837"/>
              <a:gd name="connsiteY6" fmla="*/ 40772 h 2733334"/>
              <a:gd name="connsiteX7" fmla="*/ 2989498 w 12317837"/>
              <a:gd name="connsiteY7" fmla="*/ 1107249 h 2733334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234223 w 9328339"/>
              <a:gd name="connsiteY3" fmla="*/ 131850 h 1626085"/>
              <a:gd name="connsiteX4" fmla="*/ 3293476 w 9328339"/>
              <a:gd name="connsiteY4" fmla="*/ 1622082 h 1626085"/>
              <a:gd name="connsiteX5" fmla="*/ 3194479 w 9328339"/>
              <a:gd name="connsiteY5" fmla="*/ 1624301 h 1626085"/>
              <a:gd name="connsiteX6" fmla="*/ 0 w 9328339"/>
              <a:gd name="connsiteY6" fmla="*/ 0 h 1626085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234223 w 9328339"/>
              <a:gd name="connsiteY3" fmla="*/ 131850 h 1626085"/>
              <a:gd name="connsiteX4" fmla="*/ 3293476 w 9328339"/>
              <a:gd name="connsiteY4" fmla="*/ 1622082 h 1626085"/>
              <a:gd name="connsiteX5" fmla="*/ 3194479 w 9328339"/>
              <a:gd name="connsiteY5" fmla="*/ 1624301 h 1626085"/>
              <a:gd name="connsiteX6" fmla="*/ 407148 w 9328339"/>
              <a:gd name="connsiteY6" fmla="*/ 134162 h 1626085"/>
              <a:gd name="connsiteX7" fmla="*/ 0 w 9328339"/>
              <a:gd name="connsiteY7" fmla="*/ 0 h 1626085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234223 w 9328339"/>
              <a:gd name="connsiteY3" fmla="*/ 131850 h 1626085"/>
              <a:gd name="connsiteX4" fmla="*/ 3293476 w 9328339"/>
              <a:gd name="connsiteY4" fmla="*/ 1622082 h 1626085"/>
              <a:gd name="connsiteX5" fmla="*/ 3194479 w 9328339"/>
              <a:gd name="connsiteY5" fmla="*/ 1624301 h 1626085"/>
              <a:gd name="connsiteX6" fmla="*/ 197374 w 9328339"/>
              <a:gd name="connsiteY6" fmla="*/ 139541 h 1626085"/>
              <a:gd name="connsiteX7" fmla="*/ 0 w 9328339"/>
              <a:gd name="connsiteY7" fmla="*/ 0 h 1626085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400967 w 9328339"/>
              <a:gd name="connsiteY3" fmla="*/ 131850 h 1626085"/>
              <a:gd name="connsiteX4" fmla="*/ 3293476 w 9328339"/>
              <a:gd name="connsiteY4" fmla="*/ 1622082 h 1626085"/>
              <a:gd name="connsiteX5" fmla="*/ 3194479 w 9328339"/>
              <a:gd name="connsiteY5" fmla="*/ 1624301 h 1626085"/>
              <a:gd name="connsiteX6" fmla="*/ 197374 w 9328339"/>
              <a:gd name="connsiteY6" fmla="*/ 139541 h 1626085"/>
              <a:gd name="connsiteX7" fmla="*/ 0 w 9328339"/>
              <a:gd name="connsiteY7" fmla="*/ 0 h 1626085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503164 w 9328339"/>
              <a:gd name="connsiteY3" fmla="*/ 131850 h 1626085"/>
              <a:gd name="connsiteX4" fmla="*/ 3293476 w 9328339"/>
              <a:gd name="connsiteY4" fmla="*/ 1622082 h 1626085"/>
              <a:gd name="connsiteX5" fmla="*/ 3194479 w 9328339"/>
              <a:gd name="connsiteY5" fmla="*/ 1624301 h 1626085"/>
              <a:gd name="connsiteX6" fmla="*/ 197374 w 9328339"/>
              <a:gd name="connsiteY6" fmla="*/ 139541 h 1626085"/>
              <a:gd name="connsiteX7" fmla="*/ 0 w 9328339"/>
              <a:gd name="connsiteY7" fmla="*/ 0 h 1626085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503164 w 9328339"/>
              <a:gd name="connsiteY3" fmla="*/ 131850 h 1626085"/>
              <a:gd name="connsiteX4" fmla="*/ 3293476 w 9328339"/>
              <a:gd name="connsiteY4" fmla="*/ 1622082 h 1626085"/>
              <a:gd name="connsiteX5" fmla="*/ 3194479 w 9328339"/>
              <a:gd name="connsiteY5" fmla="*/ 1624301 h 1626085"/>
              <a:gd name="connsiteX6" fmla="*/ 229647 w 9328339"/>
              <a:gd name="connsiteY6" fmla="*/ 139541 h 1626085"/>
              <a:gd name="connsiteX7" fmla="*/ 0 w 9328339"/>
              <a:gd name="connsiteY7" fmla="*/ 0 h 1626085"/>
              <a:gd name="connsiteX0" fmla="*/ 178926 w 9507265"/>
              <a:gd name="connsiteY0" fmla="*/ 0 h 1626085"/>
              <a:gd name="connsiteX1" fmla="*/ 9507265 w 9507265"/>
              <a:gd name="connsiteY1" fmla="*/ 0 h 1626085"/>
              <a:gd name="connsiteX2" fmla="*/ 9507265 w 9507265"/>
              <a:gd name="connsiteY2" fmla="*/ 132577 h 1626085"/>
              <a:gd name="connsiteX3" fmla="*/ 682090 w 9507265"/>
              <a:gd name="connsiteY3" fmla="*/ 131850 h 1626085"/>
              <a:gd name="connsiteX4" fmla="*/ 3472402 w 9507265"/>
              <a:gd name="connsiteY4" fmla="*/ 1622082 h 1626085"/>
              <a:gd name="connsiteX5" fmla="*/ 3373405 w 9507265"/>
              <a:gd name="connsiteY5" fmla="*/ 1624301 h 1626085"/>
              <a:gd name="connsiteX6" fmla="*/ 178926 w 9507265"/>
              <a:gd name="connsiteY6" fmla="*/ 0 h 1626085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503164 w 9328339"/>
              <a:gd name="connsiteY3" fmla="*/ 131850 h 1626085"/>
              <a:gd name="connsiteX4" fmla="*/ 3293476 w 9328339"/>
              <a:gd name="connsiteY4" fmla="*/ 1622082 h 1626085"/>
              <a:gd name="connsiteX5" fmla="*/ 3194479 w 9328339"/>
              <a:gd name="connsiteY5" fmla="*/ 1624301 h 1626085"/>
              <a:gd name="connsiteX6" fmla="*/ 0 w 9328339"/>
              <a:gd name="connsiteY6" fmla="*/ 0 h 1626085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503164 w 9328339"/>
              <a:gd name="connsiteY3" fmla="*/ 131850 h 1626085"/>
              <a:gd name="connsiteX4" fmla="*/ 3293476 w 9328339"/>
              <a:gd name="connsiteY4" fmla="*/ 1622082 h 1626085"/>
              <a:gd name="connsiteX5" fmla="*/ 3113797 w 9328339"/>
              <a:gd name="connsiteY5" fmla="*/ 1624301 h 1626085"/>
              <a:gd name="connsiteX6" fmla="*/ 0 w 9328339"/>
              <a:gd name="connsiteY6" fmla="*/ 0 h 1626085"/>
              <a:gd name="connsiteX0" fmla="*/ 0 w 9328339"/>
              <a:gd name="connsiteY0" fmla="*/ 0 h 1626085"/>
              <a:gd name="connsiteX1" fmla="*/ 9328339 w 9328339"/>
              <a:gd name="connsiteY1" fmla="*/ 0 h 1626085"/>
              <a:gd name="connsiteX2" fmla="*/ 9328339 w 9328339"/>
              <a:gd name="connsiteY2" fmla="*/ 132577 h 1626085"/>
              <a:gd name="connsiteX3" fmla="*/ 503164 w 9328339"/>
              <a:gd name="connsiteY3" fmla="*/ 131850 h 1626085"/>
              <a:gd name="connsiteX4" fmla="*/ 3320370 w 9328339"/>
              <a:gd name="connsiteY4" fmla="*/ 1622082 h 1626085"/>
              <a:gd name="connsiteX5" fmla="*/ 3113797 w 9328339"/>
              <a:gd name="connsiteY5" fmla="*/ 1624301 h 1626085"/>
              <a:gd name="connsiteX6" fmla="*/ 0 w 9328339"/>
              <a:gd name="connsiteY6" fmla="*/ 0 h 1626085"/>
              <a:gd name="connsiteX0" fmla="*/ 0 w 9328339"/>
              <a:gd name="connsiteY0" fmla="*/ 0 h 1624547"/>
              <a:gd name="connsiteX1" fmla="*/ 9328339 w 9328339"/>
              <a:gd name="connsiteY1" fmla="*/ 0 h 1624547"/>
              <a:gd name="connsiteX2" fmla="*/ 9328339 w 9328339"/>
              <a:gd name="connsiteY2" fmla="*/ 132577 h 1624547"/>
              <a:gd name="connsiteX3" fmla="*/ 503164 w 9328339"/>
              <a:gd name="connsiteY3" fmla="*/ 131850 h 1624547"/>
              <a:gd name="connsiteX4" fmla="*/ 3320370 w 9328339"/>
              <a:gd name="connsiteY4" fmla="*/ 1622082 h 1624547"/>
              <a:gd name="connsiteX5" fmla="*/ 3092282 w 9328339"/>
              <a:gd name="connsiteY5" fmla="*/ 1618922 h 1624547"/>
              <a:gd name="connsiteX6" fmla="*/ 0 w 9328339"/>
              <a:gd name="connsiteY6" fmla="*/ 0 h 1624547"/>
              <a:gd name="connsiteX0" fmla="*/ 0 w 9328339"/>
              <a:gd name="connsiteY0" fmla="*/ 0 h 1624547"/>
              <a:gd name="connsiteX1" fmla="*/ 9328339 w 9328339"/>
              <a:gd name="connsiteY1" fmla="*/ 0 h 1624547"/>
              <a:gd name="connsiteX2" fmla="*/ 9328339 w 9328339"/>
              <a:gd name="connsiteY2" fmla="*/ 132577 h 1624547"/>
              <a:gd name="connsiteX3" fmla="*/ 503164 w 9328339"/>
              <a:gd name="connsiteY3" fmla="*/ 131850 h 1624547"/>
              <a:gd name="connsiteX4" fmla="*/ 3320370 w 9328339"/>
              <a:gd name="connsiteY4" fmla="*/ 1622082 h 1624547"/>
              <a:gd name="connsiteX5" fmla="*/ 3092282 w 9328339"/>
              <a:gd name="connsiteY5" fmla="*/ 1618922 h 1624547"/>
              <a:gd name="connsiteX6" fmla="*/ 0 w 9328339"/>
              <a:gd name="connsiteY6" fmla="*/ 0 h 1624547"/>
              <a:gd name="connsiteX0" fmla="*/ 0 w 9328339"/>
              <a:gd name="connsiteY0" fmla="*/ 0 h 1624547"/>
              <a:gd name="connsiteX1" fmla="*/ 9328339 w 9328339"/>
              <a:gd name="connsiteY1" fmla="*/ 0 h 1624547"/>
              <a:gd name="connsiteX2" fmla="*/ 9328339 w 9328339"/>
              <a:gd name="connsiteY2" fmla="*/ 132577 h 1624547"/>
              <a:gd name="connsiteX3" fmla="*/ 503164 w 9328339"/>
              <a:gd name="connsiteY3" fmla="*/ 131850 h 1624547"/>
              <a:gd name="connsiteX4" fmla="*/ 3347264 w 9328339"/>
              <a:gd name="connsiteY4" fmla="*/ 1622082 h 1624547"/>
              <a:gd name="connsiteX5" fmla="*/ 3092282 w 9328339"/>
              <a:gd name="connsiteY5" fmla="*/ 1618922 h 1624547"/>
              <a:gd name="connsiteX6" fmla="*/ 0 w 9328339"/>
              <a:gd name="connsiteY6" fmla="*/ 0 h 1624547"/>
              <a:gd name="connsiteX0" fmla="*/ 0 w 9328339"/>
              <a:gd name="connsiteY0" fmla="*/ 0 h 1624547"/>
              <a:gd name="connsiteX1" fmla="*/ 9328339 w 9328339"/>
              <a:gd name="connsiteY1" fmla="*/ 0 h 1624547"/>
              <a:gd name="connsiteX2" fmla="*/ 9328339 w 9328339"/>
              <a:gd name="connsiteY2" fmla="*/ 132577 h 1624547"/>
              <a:gd name="connsiteX3" fmla="*/ 503164 w 9328339"/>
              <a:gd name="connsiteY3" fmla="*/ 131850 h 1624547"/>
              <a:gd name="connsiteX4" fmla="*/ 3347264 w 9328339"/>
              <a:gd name="connsiteY4" fmla="*/ 1622082 h 1624547"/>
              <a:gd name="connsiteX5" fmla="*/ 3092282 w 9328339"/>
              <a:gd name="connsiteY5" fmla="*/ 1618922 h 1624547"/>
              <a:gd name="connsiteX6" fmla="*/ 0 w 9328339"/>
              <a:gd name="connsiteY6" fmla="*/ 0 h 1624547"/>
              <a:gd name="connsiteX0" fmla="*/ 0 w 9328339"/>
              <a:gd name="connsiteY0" fmla="*/ 0 h 1622082"/>
              <a:gd name="connsiteX1" fmla="*/ 9328339 w 9328339"/>
              <a:gd name="connsiteY1" fmla="*/ 0 h 1622082"/>
              <a:gd name="connsiteX2" fmla="*/ 9328339 w 9328339"/>
              <a:gd name="connsiteY2" fmla="*/ 132577 h 1622082"/>
              <a:gd name="connsiteX3" fmla="*/ 503164 w 9328339"/>
              <a:gd name="connsiteY3" fmla="*/ 131850 h 1622082"/>
              <a:gd name="connsiteX4" fmla="*/ 3347264 w 9328339"/>
              <a:gd name="connsiteY4" fmla="*/ 1622082 h 1622082"/>
              <a:gd name="connsiteX5" fmla="*/ 3092282 w 9328339"/>
              <a:gd name="connsiteY5" fmla="*/ 1618922 h 1622082"/>
              <a:gd name="connsiteX6" fmla="*/ 0 w 9328339"/>
              <a:gd name="connsiteY6" fmla="*/ 0 h 1622082"/>
              <a:gd name="connsiteX0" fmla="*/ 0 w 9328339"/>
              <a:gd name="connsiteY0" fmla="*/ 0 h 1622082"/>
              <a:gd name="connsiteX1" fmla="*/ 9328339 w 9328339"/>
              <a:gd name="connsiteY1" fmla="*/ 0 h 1622082"/>
              <a:gd name="connsiteX2" fmla="*/ 9328339 w 9328339"/>
              <a:gd name="connsiteY2" fmla="*/ 132577 h 1622082"/>
              <a:gd name="connsiteX3" fmla="*/ 503164 w 9328339"/>
              <a:gd name="connsiteY3" fmla="*/ 131850 h 1622082"/>
              <a:gd name="connsiteX4" fmla="*/ 3347264 w 9328339"/>
              <a:gd name="connsiteY4" fmla="*/ 1622082 h 1622082"/>
              <a:gd name="connsiteX5" fmla="*/ 3092282 w 9328339"/>
              <a:gd name="connsiteY5" fmla="*/ 1618922 h 1622082"/>
              <a:gd name="connsiteX6" fmla="*/ 0 w 9328339"/>
              <a:gd name="connsiteY6" fmla="*/ 0 h 1622082"/>
              <a:gd name="connsiteX0" fmla="*/ 0 w 9328339"/>
              <a:gd name="connsiteY0" fmla="*/ 0 h 1622082"/>
              <a:gd name="connsiteX1" fmla="*/ 5982711 w 9328339"/>
              <a:gd name="connsiteY1" fmla="*/ 0 h 1622082"/>
              <a:gd name="connsiteX2" fmla="*/ 9328339 w 9328339"/>
              <a:gd name="connsiteY2" fmla="*/ 132577 h 1622082"/>
              <a:gd name="connsiteX3" fmla="*/ 503164 w 9328339"/>
              <a:gd name="connsiteY3" fmla="*/ 131850 h 1622082"/>
              <a:gd name="connsiteX4" fmla="*/ 3347264 w 9328339"/>
              <a:gd name="connsiteY4" fmla="*/ 1622082 h 1622082"/>
              <a:gd name="connsiteX5" fmla="*/ 3092282 w 9328339"/>
              <a:gd name="connsiteY5" fmla="*/ 1618922 h 1622082"/>
              <a:gd name="connsiteX6" fmla="*/ 0 w 9328339"/>
              <a:gd name="connsiteY6" fmla="*/ 0 h 1622082"/>
              <a:gd name="connsiteX0" fmla="*/ 0 w 5982711"/>
              <a:gd name="connsiteY0" fmla="*/ 0 h 1622082"/>
              <a:gd name="connsiteX1" fmla="*/ 5982711 w 5982711"/>
              <a:gd name="connsiteY1" fmla="*/ 0 h 1622082"/>
              <a:gd name="connsiteX2" fmla="*/ 5950438 w 5982711"/>
              <a:gd name="connsiteY2" fmla="*/ 154092 h 1622082"/>
              <a:gd name="connsiteX3" fmla="*/ 503164 w 5982711"/>
              <a:gd name="connsiteY3" fmla="*/ 131850 h 1622082"/>
              <a:gd name="connsiteX4" fmla="*/ 3347264 w 5982711"/>
              <a:gd name="connsiteY4" fmla="*/ 1622082 h 1622082"/>
              <a:gd name="connsiteX5" fmla="*/ 3092282 w 5982711"/>
              <a:gd name="connsiteY5" fmla="*/ 1618922 h 1622082"/>
              <a:gd name="connsiteX6" fmla="*/ 0 w 5982711"/>
              <a:gd name="connsiteY6" fmla="*/ 0 h 1622082"/>
              <a:gd name="connsiteX0" fmla="*/ 0 w 5950438"/>
              <a:gd name="connsiteY0" fmla="*/ 0 h 1622082"/>
              <a:gd name="connsiteX1" fmla="*/ 5950438 w 5950438"/>
              <a:gd name="connsiteY1" fmla="*/ 0 h 1622082"/>
              <a:gd name="connsiteX2" fmla="*/ 5950438 w 5950438"/>
              <a:gd name="connsiteY2" fmla="*/ 154092 h 1622082"/>
              <a:gd name="connsiteX3" fmla="*/ 503164 w 5950438"/>
              <a:gd name="connsiteY3" fmla="*/ 131850 h 1622082"/>
              <a:gd name="connsiteX4" fmla="*/ 3347264 w 5950438"/>
              <a:gd name="connsiteY4" fmla="*/ 1622082 h 1622082"/>
              <a:gd name="connsiteX5" fmla="*/ 3092282 w 5950438"/>
              <a:gd name="connsiteY5" fmla="*/ 1618922 h 1622082"/>
              <a:gd name="connsiteX6" fmla="*/ 0 w 5950438"/>
              <a:gd name="connsiteY6" fmla="*/ 0 h 1622082"/>
              <a:gd name="connsiteX0" fmla="*/ 0 w 5950438"/>
              <a:gd name="connsiteY0" fmla="*/ 0 h 1622082"/>
              <a:gd name="connsiteX1" fmla="*/ 5950438 w 5950438"/>
              <a:gd name="connsiteY1" fmla="*/ 0 h 1622082"/>
              <a:gd name="connsiteX2" fmla="*/ 5921863 w 5950438"/>
              <a:gd name="connsiteY2" fmla="*/ 146948 h 1622082"/>
              <a:gd name="connsiteX3" fmla="*/ 503164 w 5950438"/>
              <a:gd name="connsiteY3" fmla="*/ 131850 h 1622082"/>
              <a:gd name="connsiteX4" fmla="*/ 3347264 w 5950438"/>
              <a:gd name="connsiteY4" fmla="*/ 1622082 h 1622082"/>
              <a:gd name="connsiteX5" fmla="*/ 3092282 w 5950438"/>
              <a:gd name="connsiteY5" fmla="*/ 1618922 h 1622082"/>
              <a:gd name="connsiteX6" fmla="*/ 0 w 5950438"/>
              <a:gd name="connsiteY6" fmla="*/ 0 h 1622082"/>
              <a:gd name="connsiteX0" fmla="*/ 0 w 5950438"/>
              <a:gd name="connsiteY0" fmla="*/ 0 h 1622082"/>
              <a:gd name="connsiteX1" fmla="*/ 5950438 w 5950438"/>
              <a:gd name="connsiteY1" fmla="*/ 0 h 1622082"/>
              <a:gd name="connsiteX2" fmla="*/ 5921863 w 5950438"/>
              <a:gd name="connsiteY2" fmla="*/ 151710 h 1622082"/>
              <a:gd name="connsiteX3" fmla="*/ 503164 w 5950438"/>
              <a:gd name="connsiteY3" fmla="*/ 131850 h 1622082"/>
              <a:gd name="connsiteX4" fmla="*/ 3347264 w 5950438"/>
              <a:gd name="connsiteY4" fmla="*/ 1622082 h 1622082"/>
              <a:gd name="connsiteX5" fmla="*/ 3092282 w 5950438"/>
              <a:gd name="connsiteY5" fmla="*/ 1618922 h 1622082"/>
              <a:gd name="connsiteX6" fmla="*/ 0 w 5950438"/>
              <a:gd name="connsiteY6" fmla="*/ 0 h 1622082"/>
              <a:gd name="connsiteX0" fmla="*/ 0 w 5950438"/>
              <a:gd name="connsiteY0" fmla="*/ 0 h 1622082"/>
              <a:gd name="connsiteX1" fmla="*/ 5950438 w 5950438"/>
              <a:gd name="connsiteY1" fmla="*/ 0 h 1622082"/>
              <a:gd name="connsiteX2" fmla="*/ 5921863 w 5950438"/>
              <a:gd name="connsiteY2" fmla="*/ 146948 h 1622082"/>
              <a:gd name="connsiteX3" fmla="*/ 503164 w 5950438"/>
              <a:gd name="connsiteY3" fmla="*/ 131850 h 1622082"/>
              <a:gd name="connsiteX4" fmla="*/ 3347264 w 5950438"/>
              <a:gd name="connsiteY4" fmla="*/ 1622082 h 1622082"/>
              <a:gd name="connsiteX5" fmla="*/ 3092282 w 5950438"/>
              <a:gd name="connsiteY5" fmla="*/ 1618922 h 1622082"/>
              <a:gd name="connsiteX6" fmla="*/ 0 w 5950438"/>
              <a:gd name="connsiteY6" fmla="*/ 0 h 1622082"/>
              <a:gd name="connsiteX0" fmla="*/ 0 w 5924244"/>
              <a:gd name="connsiteY0" fmla="*/ 0 h 1622082"/>
              <a:gd name="connsiteX1" fmla="*/ 5924244 w 5924244"/>
              <a:gd name="connsiteY1" fmla="*/ 0 h 1622082"/>
              <a:gd name="connsiteX2" fmla="*/ 5921863 w 5924244"/>
              <a:gd name="connsiteY2" fmla="*/ 146948 h 1622082"/>
              <a:gd name="connsiteX3" fmla="*/ 503164 w 5924244"/>
              <a:gd name="connsiteY3" fmla="*/ 131850 h 1622082"/>
              <a:gd name="connsiteX4" fmla="*/ 3347264 w 5924244"/>
              <a:gd name="connsiteY4" fmla="*/ 1622082 h 1622082"/>
              <a:gd name="connsiteX5" fmla="*/ 3092282 w 5924244"/>
              <a:gd name="connsiteY5" fmla="*/ 1618922 h 1622082"/>
              <a:gd name="connsiteX6" fmla="*/ 0 w 5924244"/>
              <a:gd name="connsiteY6" fmla="*/ 0 h 1622082"/>
              <a:gd name="connsiteX0" fmla="*/ 0 w 5924244"/>
              <a:gd name="connsiteY0" fmla="*/ 0 h 1622082"/>
              <a:gd name="connsiteX1" fmla="*/ 5924244 w 5924244"/>
              <a:gd name="connsiteY1" fmla="*/ 0 h 1622082"/>
              <a:gd name="connsiteX2" fmla="*/ 5919481 w 5924244"/>
              <a:gd name="connsiteY2" fmla="*/ 146948 h 1622082"/>
              <a:gd name="connsiteX3" fmla="*/ 503164 w 5924244"/>
              <a:gd name="connsiteY3" fmla="*/ 131850 h 1622082"/>
              <a:gd name="connsiteX4" fmla="*/ 3347264 w 5924244"/>
              <a:gd name="connsiteY4" fmla="*/ 1622082 h 1622082"/>
              <a:gd name="connsiteX5" fmla="*/ 3092282 w 5924244"/>
              <a:gd name="connsiteY5" fmla="*/ 1618922 h 1622082"/>
              <a:gd name="connsiteX6" fmla="*/ 0 w 5924244"/>
              <a:gd name="connsiteY6" fmla="*/ 0 h 1622082"/>
              <a:gd name="connsiteX0" fmla="*/ 0 w 5919586"/>
              <a:gd name="connsiteY0" fmla="*/ 0 h 1622082"/>
              <a:gd name="connsiteX1" fmla="*/ 5917101 w 5919586"/>
              <a:gd name="connsiteY1" fmla="*/ 0 h 1622082"/>
              <a:gd name="connsiteX2" fmla="*/ 5919481 w 5919586"/>
              <a:gd name="connsiteY2" fmla="*/ 146948 h 1622082"/>
              <a:gd name="connsiteX3" fmla="*/ 503164 w 5919586"/>
              <a:gd name="connsiteY3" fmla="*/ 131850 h 1622082"/>
              <a:gd name="connsiteX4" fmla="*/ 3347264 w 5919586"/>
              <a:gd name="connsiteY4" fmla="*/ 1622082 h 1622082"/>
              <a:gd name="connsiteX5" fmla="*/ 3092282 w 5919586"/>
              <a:gd name="connsiteY5" fmla="*/ 1618922 h 1622082"/>
              <a:gd name="connsiteX6" fmla="*/ 0 w 5919586"/>
              <a:gd name="connsiteY6" fmla="*/ 0 h 1622082"/>
              <a:gd name="connsiteX0" fmla="*/ 0 w 5917101"/>
              <a:gd name="connsiteY0" fmla="*/ 0 h 1622082"/>
              <a:gd name="connsiteX1" fmla="*/ 5917101 w 5917101"/>
              <a:gd name="connsiteY1" fmla="*/ 0 h 1622082"/>
              <a:gd name="connsiteX2" fmla="*/ 5914718 w 5917101"/>
              <a:gd name="connsiteY2" fmla="*/ 146948 h 1622082"/>
              <a:gd name="connsiteX3" fmla="*/ 503164 w 5917101"/>
              <a:gd name="connsiteY3" fmla="*/ 131850 h 1622082"/>
              <a:gd name="connsiteX4" fmla="*/ 3347264 w 5917101"/>
              <a:gd name="connsiteY4" fmla="*/ 1622082 h 1622082"/>
              <a:gd name="connsiteX5" fmla="*/ 3092282 w 5917101"/>
              <a:gd name="connsiteY5" fmla="*/ 1618922 h 1622082"/>
              <a:gd name="connsiteX6" fmla="*/ 0 w 5917101"/>
              <a:gd name="connsiteY6" fmla="*/ 0 h 1622082"/>
              <a:gd name="connsiteX0" fmla="*/ 0 w 5914947"/>
              <a:gd name="connsiteY0" fmla="*/ 0 h 1622082"/>
              <a:gd name="connsiteX1" fmla="*/ 5914720 w 5914947"/>
              <a:gd name="connsiteY1" fmla="*/ 0 h 1622082"/>
              <a:gd name="connsiteX2" fmla="*/ 5914718 w 5914947"/>
              <a:gd name="connsiteY2" fmla="*/ 146948 h 1622082"/>
              <a:gd name="connsiteX3" fmla="*/ 503164 w 5914947"/>
              <a:gd name="connsiteY3" fmla="*/ 131850 h 1622082"/>
              <a:gd name="connsiteX4" fmla="*/ 3347264 w 5914947"/>
              <a:gd name="connsiteY4" fmla="*/ 1622082 h 1622082"/>
              <a:gd name="connsiteX5" fmla="*/ 3092282 w 5914947"/>
              <a:gd name="connsiteY5" fmla="*/ 1618922 h 1622082"/>
              <a:gd name="connsiteX6" fmla="*/ 0 w 5914947"/>
              <a:gd name="connsiteY6" fmla="*/ 0 h 1622082"/>
              <a:gd name="connsiteX0" fmla="*/ 0 w 5914947"/>
              <a:gd name="connsiteY0" fmla="*/ 0 h 1622082"/>
              <a:gd name="connsiteX1" fmla="*/ 5914720 w 5914947"/>
              <a:gd name="connsiteY1" fmla="*/ 0 h 1622082"/>
              <a:gd name="connsiteX2" fmla="*/ 5914718 w 5914947"/>
              <a:gd name="connsiteY2" fmla="*/ 139805 h 1622082"/>
              <a:gd name="connsiteX3" fmla="*/ 503164 w 5914947"/>
              <a:gd name="connsiteY3" fmla="*/ 131850 h 1622082"/>
              <a:gd name="connsiteX4" fmla="*/ 3347264 w 5914947"/>
              <a:gd name="connsiteY4" fmla="*/ 1622082 h 1622082"/>
              <a:gd name="connsiteX5" fmla="*/ 3092282 w 5914947"/>
              <a:gd name="connsiteY5" fmla="*/ 1618922 h 1622082"/>
              <a:gd name="connsiteX6" fmla="*/ 0 w 5914947"/>
              <a:gd name="connsiteY6" fmla="*/ 0 h 1622082"/>
              <a:gd name="connsiteX0" fmla="*/ 0 w 5914947"/>
              <a:gd name="connsiteY0" fmla="*/ 0 h 1622082"/>
              <a:gd name="connsiteX1" fmla="*/ 5914720 w 5914947"/>
              <a:gd name="connsiteY1" fmla="*/ 0 h 1622082"/>
              <a:gd name="connsiteX2" fmla="*/ 5914718 w 5914947"/>
              <a:gd name="connsiteY2" fmla="*/ 137423 h 1622082"/>
              <a:gd name="connsiteX3" fmla="*/ 503164 w 5914947"/>
              <a:gd name="connsiteY3" fmla="*/ 131850 h 1622082"/>
              <a:gd name="connsiteX4" fmla="*/ 3347264 w 5914947"/>
              <a:gd name="connsiteY4" fmla="*/ 1622082 h 1622082"/>
              <a:gd name="connsiteX5" fmla="*/ 3092282 w 5914947"/>
              <a:gd name="connsiteY5" fmla="*/ 1618922 h 1622082"/>
              <a:gd name="connsiteX6" fmla="*/ 0 w 5914947"/>
              <a:gd name="connsiteY6" fmla="*/ 0 h 1622082"/>
              <a:gd name="connsiteX0" fmla="*/ 0 w 5914947"/>
              <a:gd name="connsiteY0" fmla="*/ 0 h 2451958"/>
              <a:gd name="connsiteX1" fmla="*/ 5914720 w 5914947"/>
              <a:gd name="connsiteY1" fmla="*/ 0 h 2451958"/>
              <a:gd name="connsiteX2" fmla="*/ 5914718 w 5914947"/>
              <a:gd name="connsiteY2" fmla="*/ 137423 h 2451958"/>
              <a:gd name="connsiteX3" fmla="*/ 503164 w 5914947"/>
              <a:gd name="connsiteY3" fmla="*/ 131850 h 2451958"/>
              <a:gd name="connsiteX4" fmla="*/ 5898363 w 5914947"/>
              <a:gd name="connsiteY4" fmla="*/ 2451958 h 2451958"/>
              <a:gd name="connsiteX5" fmla="*/ 3092282 w 5914947"/>
              <a:gd name="connsiteY5" fmla="*/ 1618922 h 2451958"/>
              <a:gd name="connsiteX6" fmla="*/ 0 w 5914947"/>
              <a:gd name="connsiteY6" fmla="*/ 0 h 2451958"/>
              <a:gd name="connsiteX0" fmla="*/ 0 w 5920006"/>
              <a:gd name="connsiteY0" fmla="*/ 0 h 2671635"/>
              <a:gd name="connsiteX1" fmla="*/ 5914720 w 5920006"/>
              <a:gd name="connsiteY1" fmla="*/ 0 h 2671635"/>
              <a:gd name="connsiteX2" fmla="*/ 5914718 w 5920006"/>
              <a:gd name="connsiteY2" fmla="*/ 137423 h 2671635"/>
              <a:gd name="connsiteX3" fmla="*/ 503164 w 5920006"/>
              <a:gd name="connsiteY3" fmla="*/ 131850 h 2671635"/>
              <a:gd name="connsiteX4" fmla="*/ 5898363 w 5920006"/>
              <a:gd name="connsiteY4" fmla="*/ 2451958 h 2671635"/>
              <a:gd name="connsiteX5" fmla="*/ 5920006 w 5920006"/>
              <a:gd name="connsiteY5" fmla="*/ 2671635 h 2671635"/>
              <a:gd name="connsiteX6" fmla="*/ 0 w 5920006"/>
              <a:gd name="connsiteY6" fmla="*/ 0 h 2671635"/>
              <a:gd name="connsiteX0" fmla="*/ 0 w 5914947"/>
              <a:gd name="connsiteY0" fmla="*/ 0 h 2702371"/>
              <a:gd name="connsiteX1" fmla="*/ 5914720 w 5914947"/>
              <a:gd name="connsiteY1" fmla="*/ 0 h 2702371"/>
              <a:gd name="connsiteX2" fmla="*/ 5914718 w 5914947"/>
              <a:gd name="connsiteY2" fmla="*/ 137423 h 2702371"/>
              <a:gd name="connsiteX3" fmla="*/ 503164 w 5914947"/>
              <a:gd name="connsiteY3" fmla="*/ 131850 h 2702371"/>
              <a:gd name="connsiteX4" fmla="*/ 5898363 w 5914947"/>
              <a:gd name="connsiteY4" fmla="*/ 2451958 h 2702371"/>
              <a:gd name="connsiteX5" fmla="*/ 5889270 w 5914947"/>
              <a:gd name="connsiteY5" fmla="*/ 2702371 h 2702371"/>
              <a:gd name="connsiteX6" fmla="*/ 0 w 5914947"/>
              <a:gd name="connsiteY6" fmla="*/ 0 h 2702371"/>
              <a:gd name="connsiteX0" fmla="*/ 0 w 5921415"/>
              <a:gd name="connsiteY0" fmla="*/ 0 h 2702371"/>
              <a:gd name="connsiteX1" fmla="*/ 5914720 w 5921415"/>
              <a:gd name="connsiteY1" fmla="*/ 0 h 2702371"/>
              <a:gd name="connsiteX2" fmla="*/ 5914718 w 5921415"/>
              <a:gd name="connsiteY2" fmla="*/ 137423 h 2702371"/>
              <a:gd name="connsiteX3" fmla="*/ 503164 w 5921415"/>
              <a:gd name="connsiteY3" fmla="*/ 131850 h 2702371"/>
              <a:gd name="connsiteX4" fmla="*/ 5921415 w 5921415"/>
              <a:gd name="connsiteY4" fmla="*/ 2490378 h 2702371"/>
              <a:gd name="connsiteX5" fmla="*/ 5889270 w 5921415"/>
              <a:gd name="connsiteY5" fmla="*/ 2702371 h 2702371"/>
              <a:gd name="connsiteX6" fmla="*/ 0 w 5921415"/>
              <a:gd name="connsiteY6" fmla="*/ 0 h 2702371"/>
              <a:gd name="connsiteX0" fmla="*/ 0 w 5921415"/>
              <a:gd name="connsiteY0" fmla="*/ 0 h 2710055"/>
              <a:gd name="connsiteX1" fmla="*/ 5914720 w 5921415"/>
              <a:gd name="connsiteY1" fmla="*/ 0 h 2710055"/>
              <a:gd name="connsiteX2" fmla="*/ 5914718 w 5921415"/>
              <a:gd name="connsiteY2" fmla="*/ 137423 h 2710055"/>
              <a:gd name="connsiteX3" fmla="*/ 503164 w 5921415"/>
              <a:gd name="connsiteY3" fmla="*/ 131850 h 2710055"/>
              <a:gd name="connsiteX4" fmla="*/ 5921415 w 5921415"/>
              <a:gd name="connsiteY4" fmla="*/ 2490378 h 2710055"/>
              <a:gd name="connsiteX5" fmla="*/ 5896954 w 5921415"/>
              <a:gd name="connsiteY5" fmla="*/ 2710055 h 2710055"/>
              <a:gd name="connsiteX6" fmla="*/ 0 w 5921415"/>
              <a:gd name="connsiteY6" fmla="*/ 0 h 2710055"/>
              <a:gd name="connsiteX0" fmla="*/ 0 w 5914947"/>
              <a:gd name="connsiteY0" fmla="*/ 0 h 2710055"/>
              <a:gd name="connsiteX1" fmla="*/ 5914720 w 5914947"/>
              <a:gd name="connsiteY1" fmla="*/ 0 h 2710055"/>
              <a:gd name="connsiteX2" fmla="*/ 5914718 w 5914947"/>
              <a:gd name="connsiteY2" fmla="*/ 137423 h 2710055"/>
              <a:gd name="connsiteX3" fmla="*/ 503164 w 5914947"/>
              <a:gd name="connsiteY3" fmla="*/ 131850 h 2710055"/>
              <a:gd name="connsiteX4" fmla="*/ 5906047 w 5914947"/>
              <a:gd name="connsiteY4" fmla="*/ 2574902 h 2710055"/>
              <a:gd name="connsiteX5" fmla="*/ 5896954 w 5914947"/>
              <a:gd name="connsiteY5" fmla="*/ 2710055 h 2710055"/>
              <a:gd name="connsiteX6" fmla="*/ 0 w 5914947"/>
              <a:gd name="connsiteY6" fmla="*/ 0 h 2710055"/>
              <a:gd name="connsiteX0" fmla="*/ 0 w 5920006"/>
              <a:gd name="connsiteY0" fmla="*/ 0 h 2725423"/>
              <a:gd name="connsiteX1" fmla="*/ 5914720 w 5920006"/>
              <a:gd name="connsiteY1" fmla="*/ 0 h 2725423"/>
              <a:gd name="connsiteX2" fmla="*/ 5914718 w 5920006"/>
              <a:gd name="connsiteY2" fmla="*/ 137423 h 2725423"/>
              <a:gd name="connsiteX3" fmla="*/ 503164 w 5920006"/>
              <a:gd name="connsiteY3" fmla="*/ 131850 h 2725423"/>
              <a:gd name="connsiteX4" fmla="*/ 5906047 w 5920006"/>
              <a:gd name="connsiteY4" fmla="*/ 2574902 h 2725423"/>
              <a:gd name="connsiteX5" fmla="*/ 5920006 w 5920006"/>
              <a:gd name="connsiteY5" fmla="*/ 2725423 h 2725423"/>
              <a:gd name="connsiteX6" fmla="*/ 0 w 5920006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03164 w 5914947"/>
              <a:gd name="connsiteY3" fmla="*/ 131850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03164 w 5914947"/>
              <a:gd name="connsiteY3" fmla="*/ 131850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03164 w 5914947"/>
              <a:gd name="connsiteY3" fmla="*/ 131850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64637 w 5914947"/>
              <a:gd name="connsiteY3" fmla="*/ 131850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64637 w 5914947"/>
              <a:gd name="connsiteY3" fmla="*/ 131850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64637 w 5914947"/>
              <a:gd name="connsiteY3" fmla="*/ 131850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64637 w 5914947"/>
              <a:gd name="connsiteY3" fmla="*/ 131850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64637 w 5914947"/>
              <a:gd name="connsiteY3" fmla="*/ 131850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87689 w 5914947"/>
              <a:gd name="connsiteY3" fmla="*/ 139534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914947"/>
              <a:gd name="connsiteY0" fmla="*/ 0 h 2725423"/>
              <a:gd name="connsiteX1" fmla="*/ 5914720 w 5914947"/>
              <a:gd name="connsiteY1" fmla="*/ 0 h 2725423"/>
              <a:gd name="connsiteX2" fmla="*/ 5914718 w 5914947"/>
              <a:gd name="connsiteY2" fmla="*/ 137423 h 2725423"/>
              <a:gd name="connsiteX3" fmla="*/ 587689 w 5914947"/>
              <a:gd name="connsiteY3" fmla="*/ 139534 h 2725423"/>
              <a:gd name="connsiteX4" fmla="*/ 5906047 w 5914947"/>
              <a:gd name="connsiteY4" fmla="*/ 2574902 h 2725423"/>
              <a:gd name="connsiteX5" fmla="*/ 5904638 w 5914947"/>
              <a:gd name="connsiteY5" fmla="*/ 2725423 h 2725423"/>
              <a:gd name="connsiteX6" fmla="*/ 0 w 5914947"/>
              <a:gd name="connsiteY6" fmla="*/ 0 h 2725423"/>
              <a:gd name="connsiteX0" fmla="*/ 0 w 5861159"/>
              <a:gd name="connsiteY0" fmla="*/ 0 h 2725423"/>
              <a:gd name="connsiteX1" fmla="*/ 5860932 w 5861159"/>
              <a:gd name="connsiteY1" fmla="*/ 0 h 2725423"/>
              <a:gd name="connsiteX2" fmla="*/ 5860930 w 5861159"/>
              <a:gd name="connsiteY2" fmla="*/ 137423 h 2725423"/>
              <a:gd name="connsiteX3" fmla="*/ 533901 w 5861159"/>
              <a:gd name="connsiteY3" fmla="*/ 139534 h 2725423"/>
              <a:gd name="connsiteX4" fmla="*/ 5852259 w 5861159"/>
              <a:gd name="connsiteY4" fmla="*/ 2574902 h 2725423"/>
              <a:gd name="connsiteX5" fmla="*/ 5850850 w 5861159"/>
              <a:gd name="connsiteY5" fmla="*/ 2725423 h 2725423"/>
              <a:gd name="connsiteX6" fmla="*/ 0 w 5861159"/>
              <a:gd name="connsiteY6" fmla="*/ 0 h 2725423"/>
              <a:gd name="connsiteX0" fmla="*/ 0 w 5861159"/>
              <a:gd name="connsiteY0" fmla="*/ 0 h 2725423"/>
              <a:gd name="connsiteX1" fmla="*/ 5860932 w 5861159"/>
              <a:gd name="connsiteY1" fmla="*/ 0 h 2725423"/>
              <a:gd name="connsiteX2" fmla="*/ 5860930 w 5861159"/>
              <a:gd name="connsiteY2" fmla="*/ 137423 h 2725423"/>
              <a:gd name="connsiteX3" fmla="*/ 580005 w 5861159"/>
              <a:gd name="connsiteY3" fmla="*/ 139534 h 2725423"/>
              <a:gd name="connsiteX4" fmla="*/ 5852259 w 5861159"/>
              <a:gd name="connsiteY4" fmla="*/ 2574902 h 2725423"/>
              <a:gd name="connsiteX5" fmla="*/ 5850850 w 5861159"/>
              <a:gd name="connsiteY5" fmla="*/ 2725423 h 2725423"/>
              <a:gd name="connsiteX6" fmla="*/ 0 w 5861159"/>
              <a:gd name="connsiteY6" fmla="*/ 0 h 2725423"/>
              <a:gd name="connsiteX0" fmla="*/ 0 w 5861159"/>
              <a:gd name="connsiteY0" fmla="*/ 0 h 2725423"/>
              <a:gd name="connsiteX1" fmla="*/ 5860932 w 5861159"/>
              <a:gd name="connsiteY1" fmla="*/ 0 h 2725423"/>
              <a:gd name="connsiteX2" fmla="*/ 5860930 w 5861159"/>
              <a:gd name="connsiteY2" fmla="*/ 137423 h 2725423"/>
              <a:gd name="connsiteX3" fmla="*/ 580005 w 5861159"/>
              <a:gd name="connsiteY3" fmla="*/ 139534 h 2725423"/>
              <a:gd name="connsiteX4" fmla="*/ 5852259 w 5861159"/>
              <a:gd name="connsiteY4" fmla="*/ 2574902 h 2725423"/>
              <a:gd name="connsiteX5" fmla="*/ 5850850 w 5861159"/>
              <a:gd name="connsiteY5" fmla="*/ 2725423 h 2725423"/>
              <a:gd name="connsiteX6" fmla="*/ 0 w 5861159"/>
              <a:gd name="connsiteY6" fmla="*/ 0 h 2725423"/>
              <a:gd name="connsiteX0" fmla="*/ 0 w 5861159"/>
              <a:gd name="connsiteY0" fmla="*/ 0 h 2725423"/>
              <a:gd name="connsiteX1" fmla="*/ 5860932 w 5861159"/>
              <a:gd name="connsiteY1" fmla="*/ 0 h 2725423"/>
              <a:gd name="connsiteX2" fmla="*/ 5860930 w 5861159"/>
              <a:gd name="connsiteY2" fmla="*/ 137423 h 2725423"/>
              <a:gd name="connsiteX3" fmla="*/ 580005 w 5861159"/>
              <a:gd name="connsiteY3" fmla="*/ 139534 h 2725423"/>
              <a:gd name="connsiteX4" fmla="*/ 5852259 w 5861159"/>
              <a:gd name="connsiteY4" fmla="*/ 2574902 h 2725423"/>
              <a:gd name="connsiteX5" fmla="*/ 5850850 w 5861159"/>
              <a:gd name="connsiteY5" fmla="*/ 2725423 h 2725423"/>
              <a:gd name="connsiteX6" fmla="*/ 0 w 5861159"/>
              <a:gd name="connsiteY6" fmla="*/ 0 h 2725423"/>
              <a:gd name="connsiteX0" fmla="*/ 0 w 5861159"/>
              <a:gd name="connsiteY0" fmla="*/ 0 h 2725423"/>
              <a:gd name="connsiteX1" fmla="*/ 5860932 w 5861159"/>
              <a:gd name="connsiteY1" fmla="*/ 0 h 2725423"/>
              <a:gd name="connsiteX2" fmla="*/ 5860930 w 5861159"/>
              <a:gd name="connsiteY2" fmla="*/ 137423 h 2725423"/>
              <a:gd name="connsiteX3" fmla="*/ 580005 w 5861159"/>
              <a:gd name="connsiteY3" fmla="*/ 139534 h 2725423"/>
              <a:gd name="connsiteX4" fmla="*/ 5852259 w 5861159"/>
              <a:gd name="connsiteY4" fmla="*/ 2574902 h 2725423"/>
              <a:gd name="connsiteX5" fmla="*/ 5850850 w 5861159"/>
              <a:gd name="connsiteY5" fmla="*/ 2725423 h 2725423"/>
              <a:gd name="connsiteX6" fmla="*/ 0 w 5861159"/>
              <a:gd name="connsiteY6" fmla="*/ 0 h 2725423"/>
              <a:gd name="connsiteX0" fmla="*/ 0 w 5861159"/>
              <a:gd name="connsiteY0" fmla="*/ 0 h 2725423"/>
              <a:gd name="connsiteX1" fmla="*/ 5860932 w 5861159"/>
              <a:gd name="connsiteY1" fmla="*/ 0 h 2725423"/>
              <a:gd name="connsiteX2" fmla="*/ 5860930 w 5861159"/>
              <a:gd name="connsiteY2" fmla="*/ 137423 h 2725423"/>
              <a:gd name="connsiteX3" fmla="*/ 580005 w 5861159"/>
              <a:gd name="connsiteY3" fmla="*/ 139534 h 2725423"/>
              <a:gd name="connsiteX4" fmla="*/ 5852259 w 5861159"/>
              <a:gd name="connsiteY4" fmla="*/ 2574902 h 2725423"/>
              <a:gd name="connsiteX5" fmla="*/ 5850850 w 5861159"/>
              <a:gd name="connsiteY5" fmla="*/ 2725423 h 2725423"/>
              <a:gd name="connsiteX6" fmla="*/ 0 w 5861159"/>
              <a:gd name="connsiteY6" fmla="*/ 0 h 2725423"/>
              <a:gd name="connsiteX0" fmla="*/ 0 w 5868616"/>
              <a:gd name="connsiteY0" fmla="*/ 0 h 2725423"/>
              <a:gd name="connsiteX1" fmla="*/ 5868616 w 5868616"/>
              <a:gd name="connsiteY1" fmla="*/ 0 h 2725423"/>
              <a:gd name="connsiteX2" fmla="*/ 5860930 w 5868616"/>
              <a:gd name="connsiteY2" fmla="*/ 137423 h 2725423"/>
              <a:gd name="connsiteX3" fmla="*/ 580005 w 5868616"/>
              <a:gd name="connsiteY3" fmla="*/ 139534 h 2725423"/>
              <a:gd name="connsiteX4" fmla="*/ 5852259 w 5868616"/>
              <a:gd name="connsiteY4" fmla="*/ 2574902 h 2725423"/>
              <a:gd name="connsiteX5" fmla="*/ 5850850 w 5868616"/>
              <a:gd name="connsiteY5" fmla="*/ 2725423 h 2725423"/>
              <a:gd name="connsiteX6" fmla="*/ 0 w 5868616"/>
              <a:gd name="connsiteY6" fmla="*/ 0 h 2725423"/>
              <a:gd name="connsiteX0" fmla="*/ 0 w 5868843"/>
              <a:gd name="connsiteY0" fmla="*/ 0 h 2725423"/>
              <a:gd name="connsiteX1" fmla="*/ 5868616 w 5868843"/>
              <a:gd name="connsiteY1" fmla="*/ 0 h 2725423"/>
              <a:gd name="connsiteX2" fmla="*/ 5868614 w 5868843"/>
              <a:gd name="connsiteY2" fmla="*/ 137423 h 2725423"/>
              <a:gd name="connsiteX3" fmla="*/ 580005 w 5868843"/>
              <a:gd name="connsiteY3" fmla="*/ 139534 h 2725423"/>
              <a:gd name="connsiteX4" fmla="*/ 5852259 w 5868843"/>
              <a:gd name="connsiteY4" fmla="*/ 2574902 h 2725423"/>
              <a:gd name="connsiteX5" fmla="*/ 5850850 w 5868843"/>
              <a:gd name="connsiteY5" fmla="*/ 2725423 h 2725423"/>
              <a:gd name="connsiteX6" fmla="*/ 0 w 5868843"/>
              <a:gd name="connsiteY6" fmla="*/ 0 h 2725423"/>
              <a:gd name="connsiteX0" fmla="*/ 0 w 6936072"/>
              <a:gd name="connsiteY0" fmla="*/ 0 h 3227840"/>
              <a:gd name="connsiteX1" fmla="*/ 5868616 w 6936072"/>
              <a:gd name="connsiteY1" fmla="*/ 0 h 3227840"/>
              <a:gd name="connsiteX2" fmla="*/ 5868614 w 6936072"/>
              <a:gd name="connsiteY2" fmla="*/ 137423 h 3227840"/>
              <a:gd name="connsiteX3" fmla="*/ 580005 w 6936072"/>
              <a:gd name="connsiteY3" fmla="*/ 139534 h 3227840"/>
              <a:gd name="connsiteX4" fmla="*/ 5852259 w 6936072"/>
              <a:gd name="connsiteY4" fmla="*/ 2574902 h 3227840"/>
              <a:gd name="connsiteX5" fmla="*/ 6936072 w 6936072"/>
              <a:gd name="connsiteY5" fmla="*/ 3227840 h 3227840"/>
              <a:gd name="connsiteX6" fmla="*/ 0 w 6936072"/>
              <a:gd name="connsiteY6" fmla="*/ 0 h 3227840"/>
              <a:gd name="connsiteX0" fmla="*/ 0 w 7279125"/>
              <a:gd name="connsiteY0" fmla="*/ 0 h 3251490"/>
              <a:gd name="connsiteX1" fmla="*/ 5868616 w 7279125"/>
              <a:gd name="connsiteY1" fmla="*/ 0 h 3251490"/>
              <a:gd name="connsiteX2" fmla="*/ 5868614 w 7279125"/>
              <a:gd name="connsiteY2" fmla="*/ 137423 h 3251490"/>
              <a:gd name="connsiteX3" fmla="*/ 580005 w 7279125"/>
              <a:gd name="connsiteY3" fmla="*/ 139534 h 3251490"/>
              <a:gd name="connsiteX4" fmla="*/ 7279125 w 7279125"/>
              <a:gd name="connsiteY4" fmla="*/ 3238094 h 3251490"/>
              <a:gd name="connsiteX5" fmla="*/ 6936072 w 7279125"/>
              <a:gd name="connsiteY5" fmla="*/ 3227840 h 3251490"/>
              <a:gd name="connsiteX6" fmla="*/ 0 w 7279125"/>
              <a:gd name="connsiteY6" fmla="*/ 0 h 3251490"/>
              <a:gd name="connsiteX0" fmla="*/ 0 w 7279125"/>
              <a:gd name="connsiteY0" fmla="*/ 0 h 3238094"/>
              <a:gd name="connsiteX1" fmla="*/ 5868616 w 7279125"/>
              <a:gd name="connsiteY1" fmla="*/ 0 h 3238094"/>
              <a:gd name="connsiteX2" fmla="*/ 5868614 w 7279125"/>
              <a:gd name="connsiteY2" fmla="*/ 137423 h 3238094"/>
              <a:gd name="connsiteX3" fmla="*/ 580005 w 7279125"/>
              <a:gd name="connsiteY3" fmla="*/ 139534 h 3238094"/>
              <a:gd name="connsiteX4" fmla="*/ 7279125 w 7279125"/>
              <a:gd name="connsiteY4" fmla="*/ 3238094 h 3238094"/>
              <a:gd name="connsiteX5" fmla="*/ 6936072 w 7279125"/>
              <a:gd name="connsiteY5" fmla="*/ 3227840 h 3238094"/>
              <a:gd name="connsiteX6" fmla="*/ 0 w 7279125"/>
              <a:gd name="connsiteY6" fmla="*/ 0 h 3238094"/>
              <a:gd name="connsiteX0" fmla="*/ 0 w 7279125"/>
              <a:gd name="connsiteY0" fmla="*/ 0 h 3244365"/>
              <a:gd name="connsiteX1" fmla="*/ 5868616 w 7279125"/>
              <a:gd name="connsiteY1" fmla="*/ 0 h 3244365"/>
              <a:gd name="connsiteX2" fmla="*/ 5868614 w 7279125"/>
              <a:gd name="connsiteY2" fmla="*/ 137423 h 3244365"/>
              <a:gd name="connsiteX3" fmla="*/ 580005 w 7279125"/>
              <a:gd name="connsiteY3" fmla="*/ 139534 h 3244365"/>
              <a:gd name="connsiteX4" fmla="*/ 7279125 w 7279125"/>
              <a:gd name="connsiteY4" fmla="*/ 3238094 h 3244365"/>
              <a:gd name="connsiteX5" fmla="*/ 6971877 w 7279125"/>
              <a:gd name="connsiteY5" fmla="*/ 3244365 h 3244365"/>
              <a:gd name="connsiteX6" fmla="*/ 0 w 7279125"/>
              <a:gd name="connsiteY6" fmla="*/ 0 h 3244365"/>
              <a:gd name="connsiteX0" fmla="*/ 0 w 7279125"/>
              <a:gd name="connsiteY0" fmla="*/ 0 h 3244541"/>
              <a:gd name="connsiteX1" fmla="*/ 5868616 w 7279125"/>
              <a:gd name="connsiteY1" fmla="*/ 0 h 3244541"/>
              <a:gd name="connsiteX2" fmla="*/ 5868614 w 7279125"/>
              <a:gd name="connsiteY2" fmla="*/ 137423 h 3244541"/>
              <a:gd name="connsiteX3" fmla="*/ 580005 w 7279125"/>
              <a:gd name="connsiteY3" fmla="*/ 139534 h 3244541"/>
              <a:gd name="connsiteX4" fmla="*/ 7279125 w 7279125"/>
              <a:gd name="connsiteY4" fmla="*/ 3238094 h 3244541"/>
              <a:gd name="connsiteX5" fmla="*/ 6971877 w 7279125"/>
              <a:gd name="connsiteY5" fmla="*/ 3244365 h 3244541"/>
              <a:gd name="connsiteX6" fmla="*/ 0 w 7279125"/>
              <a:gd name="connsiteY6" fmla="*/ 0 h 3244541"/>
              <a:gd name="connsiteX0" fmla="*/ 0 w 7290142"/>
              <a:gd name="connsiteY0" fmla="*/ 0 h 3244610"/>
              <a:gd name="connsiteX1" fmla="*/ 5868616 w 7290142"/>
              <a:gd name="connsiteY1" fmla="*/ 0 h 3244610"/>
              <a:gd name="connsiteX2" fmla="*/ 5868614 w 7290142"/>
              <a:gd name="connsiteY2" fmla="*/ 137423 h 3244610"/>
              <a:gd name="connsiteX3" fmla="*/ 580005 w 7290142"/>
              <a:gd name="connsiteY3" fmla="*/ 139534 h 3244610"/>
              <a:gd name="connsiteX4" fmla="*/ 7290142 w 7290142"/>
              <a:gd name="connsiteY4" fmla="*/ 3243602 h 3244610"/>
              <a:gd name="connsiteX5" fmla="*/ 6971877 w 7290142"/>
              <a:gd name="connsiteY5" fmla="*/ 3244365 h 3244610"/>
              <a:gd name="connsiteX6" fmla="*/ 0 w 7290142"/>
              <a:gd name="connsiteY6" fmla="*/ 0 h 3244610"/>
              <a:gd name="connsiteX0" fmla="*/ 0 w 7290142"/>
              <a:gd name="connsiteY0" fmla="*/ 0 h 3244762"/>
              <a:gd name="connsiteX1" fmla="*/ 5868616 w 7290142"/>
              <a:gd name="connsiteY1" fmla="*/ 0 h 3244762"/>
              <a:gd name="connsiteX2" fmla="*/ 5868614 w 7290142"/>
              <a:gd name="connsiteY2" fmla="*/ 137423 h 3244762"/>
              <a:gd name="connsiteX3" fmla="*/ 580005 w 7290142"/>
              <a:gd name="connsiteY3" fmla="*/ 139534 h 3244762"/>
              <a:gd name="connsiteX4" fmla="*/ 7290142 w 7290142"/>
              <a:gd name="connsiteY4" fmla="*/ 3243602 h 3244762"/>
              <a:gd name="connsiteX5" fmla="*/ 6971877 w 7290142"/>
              <a:gd name="connsiteY5" fmla="*/ 3244365 h 3244762"/>
              <a:gd name="connsiteX6" fmla="*/ 0 w 7290142"/>
              <a:gd name="connsiteY6" fmla="*/ 0 h 3244762"/>
              <a:gd name="connsiteX0" fmla="*/ 0 w 7290142"/>
              <a:gd name="connsiteY0" fmla="*/ 0 h 3244936"/>
              <a:gd name="connsiteX1" fmla="*/ 5868616 w 7290142"/>
              <a:gd name="connsiteY1" fmla="*/ 0 h 3244936"/>
              <a:gd name="connsiteX2" fmla="*/ 5868614 w 7290142"/>
              <a:gd name="connsiteY2" fmla="*/ 137423 h 3244936"/>
              <a:gd name="connsiteX3" fmla="*/ 580005 w 7290142"/>
              <a:gd name="connsiteY3" fmla="*/ 139534 h 3244936"/>
              <a:gd name="connsiteX4" fmla="*/ 7290142 w 7290142"/>
              <a:gd name="connsiteY4" fmla="*/ 3243602 h 3244936"/>
              <a:gd name="connsiteX5" fmla="*/ 6971877 w 7290142"/>
              <a:gd name="connsiteY5" fmla="*/ 3244365 h 3244936"/>
              <a:gd name="connsiteX6" fmla="*/ 0 w 7290142"/>
              <a:gd name="connsiteY6" fmla="*/ 0 h 3244936"/>
              <a:gd name="connsiteX0" fmla="*/ 0 w 7298404"/>
              <a:gd name="connsiteY0" fmla="*/ 0 h 3246356"/>
              <a:gd name="connsiteX1" fmla="*/ 5868616 w 7298404"/>
              <a:gd name="connsiteY1" fmla="*/ 0 h 3246356"/>
              <a:gd name="connsiteX2" fmla="*/ 5868614 w 7298404"/>
              <a:gd name="connsiteY2" fmla="*/ 137423 h 3246356"/>
              <a:gd name="connsiteX3" fmla="*/ 580005 w 7298404"/>
              <a:gd name="connsiteY3" fmla="*/ 139534 h 3246356"/>
              <a:gd name="connsiteX4" fmla="*/ 7298404 w 7298404"/>
              <a:gd name="connsiteY4" fmla="*/ 3246356 h 3246356"/>
              <a:gd name="connsiteX5" fmla="*/ 6971877 w 7298404"/>
              <a:gd name="connsiteY5" fmla="*/ 3244365 h 3246356"/>
              <a:gd name="connsiteX6" fmla="*/ 0 w 7298404"/>
              <a:gd name="connsiteY6" fmla="*/ 0 h 3246356"/>
              <a:gd name="connsiteX0" fmla="*/ 0 w 9577585"/>
              <a:gd name="connsiteY0" fmla="*/ 0 h 3246356"/>
              <a:gd name="connsiteX1" fmla="*/ 5868616 w 9577585"/>
              <a:gd name="connsiteY1" fmla="*/ 0 h 3246356"/>
              <a:gd name="connsiteX2" fmla="*/ 9577585 w 9577585"/>
              <a:gd name="connsiteY2" fmla="*/ 127149 h 3246356"/>
              <a:gd name="connsiteX3" fmla="*/ 580005 w 9577585"/>
              <a:gd name="connsiteY3" fmla="*/ 139534 h 3246356"/>
              <a:gd name="connsiteX4" fmla="*/ 7298404 w 9577585"/>
              <a:gd name="connsiteY4" fmla="*/ 3246356 h 3246356"/>
              <a:gd name="connsiteX5" fmla="*/ 6971877 w 9577585"/>
              <a:gd name="connsiteY5" fmla="*/ 3244365 h 3246356"/>
              <a:gd name="connsiteX6" fmla="*/ 0 w 9577585"/>
              <a:gd name="connsiteY6" fmla="*/ 0 h 3246356"/>
              <a:gd name="connsiteX0" fmla="*/ 0 w 9577814"/>
              <a:gd name="connsiteY0" fmla="*/ 0 h 3246356"/>
              <a:gd name="connsiteX1" fmla="*/ 9577587 w 9577814"/>
              <a:gd name="connsiteY1" fmla="*/ 0 h 3246356"/>
              <a:gd name="connsiteX2" fmla="*/ 9577585 w 9577814"/>
              <a:gd name="connsiteY2" fmla="*/ 127149 h 3246356"/>
              <a:gd name="connsiteX3" fmla="*/ 580005 w 9577814"/>
              <a:gd name="connsiteY3" fmla="*/ 139534 h 3246356"/>
              <a:gd name="connsiteX4" fmla="*/ 7298404 w 9577814"/>
              <a:gd name="connsiteY4" fmla="*/ 3246356 h 3246356"/>
              <a:gd name="connsiteX5" fmla="*/ 6971877 w 9577814"/>
              <a:gd name="connsiteY5" fmla="*/ 3244365 h 3246356"/>
              <a:gd name="connsiteX6" fmla="*/ 0 w 9577814"/>
              <a:gd name="connsiteY6" fmla="*/ 0 h 3246356"/>
              <a:gd name="connsiteX0" fmla="*/ 0 w 9588816"/>
              <a:gd name="connsiteY0" fmla="*/ 0 h 3246356"/>
              <a:gd name="connsiteX1" fmla="*/ 9577587 w 9588816"/>
              <a:gd name="connsiteY1" fmla="*/ 0 h 3246356"/>
              <a:gd name="connsiteX2" fmla="*/ 9588781 w 9588816"/>
              <a:gd name="connsiteY2" fmla="*/ 134613 h 3246356"/>
              <a:gd name="connsiteX3" fmla="*/ 580005 w 9588816"/>
              <a:gd name="connsiteY3" fmla="*/ 139534 h 3246356"/>
              <a:gd name="connsiteX4" fmla="*/ 7298404 w 9588816"/>
              <a:gd name="connsiteY4" fmla="*/ 3246356 h 3246356"/>
              <a:gd name="connsiteX5" fmla="*/ 6971877 w 9588816"/>
              <a:gd name="connsiteY5" fmla="*/ 3244365 h 3246356"/>
              <a:gd name="connsiteX6" fmla="*/ 0 w 9588816"/>
              <a:gd name="connsiteY6" fmla="*/ 0 h 3246356"/>
              <a:gd name="connsiteX0" fmla="*/ 0 w 9588816"/>
              <a:gd name="connsiteY0" fmla="*/ 0 h 3482490"/>
              <a:gd name="connsiteX1" fmla="*/ 9577587 w 9588816"/>
              <a:gd name="connsiteY1" fmla="*/ 0 h 3482490"/>
              <a:gd name="connsiteX2" fmla="*/ 9588781 w 9588816"/>
              <a:gd name="connsiteY2" fmla="*/ 134613 h 3482490"/>
              <a:gd name="connsiteX3" fmla="*/ 580005 w 9588816"/>
              <a:gd name="connsiteY3" fmla="*/ 139534 h 3482490"/>
              <a:gd name="connsiteX4" fmla="*/ 7298404 w 9588816"/>
              <a:gd name="connsiteY4" fmla="*/ 3246356 h 3482490"/>
              <a:gd name="connsiteX5" fmla="*/ 7486227 w 9588816"/>
              <a:gd name="connsiteY5" fmla="*/ 3482490 h 3482490"/>
              <a:gd name="connsiteX6" fmla="*/ 0 w 9588816"/>
              <a:gd name="connsiteY6" fmla="*/ 0 h 3482490"/>
              <a:gd name="connsiteX0" fmla="*/ 0 w 9588816"/>
              <a:gd name="connsiteY0" fmla="*/ 0 h 3482490"/>
              <a:gd name="connsiteX1" fmla="*/ 9577587 w 9588816"/>
              <a:gd name="connsiteY1" fmla="*/ 0 h 3482490"/>
              <a:gd name="connsiteX2" fmla="*/ 9588781 w 9588816"/>
              <a:gd name="connsiteY2" fmla="*/ 134613 h 3482490"/>
              <a:gd name="connsiteX3" fmla="*/ 580005 w 9588816"/>
              <a:gd name="connsiteY3" fmla="*/ 139534 h 3482490"/>
              <a:gd name="connsiteX4" fmla="*/ 7736554 w 9588816"/>
              <a:gd name="connsiteY4" fmla="*/ 3455906 h 3482490"/>
              <a:gd name="connsiteX5" fmla="*/ 7486227 w 9588816"/>
              <a:gd name="connsiteY5" fmla="*/ 3482490 h 3482490"/>
              <a:gd name="connsiteX6" fmla="*/ 0 w 9588816"/>
              <a:gd name="connsiteY6" fmla="*/ 0 h 3482490"/>
              <a:gd name="connsiteX0" fmla="*/ 0 w 9588816"/>
              <a:gd name="connsiteY0" fmla="*/ 0 h 3455906"/>
              <a:gd name="connsiteX1" fmla="*/ 9577587 w 9588816"/>
              <a:gd name="connsiteY1" fmla="*/ 0 h 3455906"/>
              <a:gd name="connsiteX2" fmla="*/ 9588781 w 9588816"/>
              <a:gd name="connsiteY2" fmla="*/ 134613 h 3455906"/>
              <a:gd name="connsiteX3" fmla="*/ 580005 w 9588816"/>
              <a:gd name="connsiteY3" fmla="*/ 139534 h 3455906"/>
              <a:gd name="connsiteX4" fmla="*/ 7736554 w 9588816"/>
              <a:gd name="connsiteY4" fmla="*/ 3455906 h 3455906"/>
              <a:gd name="connsiteX5" fmla="*/ 7369743 w 9588816"/>
              <a:gd name="connsiteY5" fmla="*/ 3427160 h 3455906"/>
              <a:gd name="connsiteX6" fmla="*/ 0 w 9588816"/>
              <a:gd name="connsiteY6" fmla="*/ 0 h 3455906"/>
              <a:gd name="connsiteX0" fmla="*/ 0 w 9588816"/>
              <a:gd name="connsiteY0" fmla="*/ 0 h 3427160"/>
              <a:gd name="connsiteX1" fmla="*/ 9577587 w 9588816"/>
              <a:gd name="connsiteY1" fmla="*/ 0 h 3427160"/>
              <a:gd name="connsiteX2" fmla="*/ 9588781 w 9588816"/>
              <a:gd name="connsiteY2" fmla="*/ 134613 h 3427160"/>
              <a:gd name="connsiteX3" fmla="*/ 580005 w 9588816"/>
              <a:gd name="connsiteY3" fmla="*/ 139534 h 3427160"/>
              <a:gd name="connsiteX4" fmla="*/ 7660839 w 9588816"/>
              <a:gd name="connsiteY4" fmla="*/ 3420960 h 3427160"/>
              <a:gd name="connsiteX5" fmla="*/ 7369743 w 9588816"/>
              <a:gd name="connsiteY5" fmla="*/ 3427160 h 3427160"/>
              <a:gd name="connsiteX6" fmla="*/ 0 w 9588816"/>
              <a:gd name="connsiteY6" fmla="*/ 0 h 3427160"/>
              <a:gd name="connsiteX0" fmla="*/ 0 w 9588816"/>
              <a:gd name="connsiteY0" fmla="*/ 0 h 3424248"/>
              <a:gd name="connsiteX1" fmla="*/ 9577587 w 9588816"/>
              <a:gd name="connsiteY1" fmla="*/ 0 h 3424248"/>
              <a:gd name="connsiteX2" fmla="*/ 9588781 w 9588816"/>
              <a:gd name="connsiteY2" fmla="*/ 134613 h 3424248"/>
              <a:gd name="connsiteX3" fmla="*/ 580005 w 9588816"/>
              <a:gd name="connsiteY3" fmla="*/ 139534 h 3424248"/>
              <a:gd name="connsiteX4" fmla="*/ 7660839 w 9588816"/>
              <a:gd name="connsiteY4" fmla="*/ 3420960 h 3424248"/>
              <a:gd name="connsiteX5" fmla="*/ 7358095 w 9588816"/>
              <a:gd name="connsiteY5" fmla="*/ 3424248 h 3424248"/>
              <a:gd name="connsiteX6" fmla="*/ 0 w 9588816"/>
              <a:gd name="connsiteY6" fmla="*/ 0 h 3424248"/>
              <a:gd name="connsiteX0" fmla="*/ 0 w 9588816"/>
              <a:gd name="connsiteY0" fmla="*/ 0 h 3424248"/>
              <a:gd name="connsiteX1" fmla="*/ 9577587 w 9588816"/>
              <a:gd name="connsiteY1" fmla="*/ 0 h 3424248"/>
              <a:gd name="connsiteX2" fmla="*/ 9588781 w 9588816"/>
              <a:gd name="connsiteY2" fmla="*/ 134613 h 3424248"/>
              <a:gd name="connsiteX3" fmla="*/ 580005 w 9588816"/>
              <a:gd name="connsiteY3" fmla="*/ 139534 h 3424248"/>
              <a:gd name="connsiteX4" fmla="*/ 7506727 w 9588816"/>
              <a:gd name="connsiteY4" fmla="*/ 3410685 h 3424248"/>
              <a:gd name="connsiteX5" fmla="*/ 7358095 w 9588816"/>
              <a:gd name="connsiteY5" fmla="*/ 3424248 h 3424248"/>
              <a:gd name="connsiteX6" fmla="*/ 0 w 9588816"/>
              <a:gd name="connsiteY6" fmla="*/ 0 h 3424248"/>
              <a:gd name="connsiteX0" fmla="*/ 0 w 9588816"/>
              <a:gd name="connsiteY0" fmla="*/ 0 h 3424248"/>
              <a:gd name="connsiteX1" fmla="*/ 9577587 w 9588816"/>
              <a:gd name="connsiteY1" fmla="*/ 0 h 3424248"/>
              <a:gd name="connsiteX2" fmla="*/ 9588781 w 9588816"/>
              <a:gd name="connsiteY2" fmla="*/ 134613 h 3424248"/>
              <a:gd name="connsiteX3" fmla="*/ 425892 w 9588816"/>
              <a:gd name="connsiteY3" fmla="*/ 129260 h 3424248"/>
              <a:gd name="connsiteX4" fmla="*/ 7506727 w 9588816"/>
              <a:gd name="connsiteY4" fmla="*/ 3410685 h 3424248"/>
              <a:gd name="connsiteX5" fmla="*/ 7358095 w 9588816"/>
              <a:gd name="connsiteY5" fmla="*/ 3424248 h 3424248"/>
              <a:gd name="connsiteX6" fmla="*/ 0 w 9588816"/>
              <a:gd name="connsiteY6" fmla="*/ 0 h 3424248"/>
              <a:gd name="connsiteX0" fmla="*/ 0 w 9588816"/>
              <a:gd name="connsiteY0" fmla="*/ 0 h 3410685"/>
              <a:gd name="connsiteX1" fmla="*/ 9577587 w 9588816"/>
              <a:gd name="connsiteY1" fmla="*/ 0 h 3410685"/>
              <a:gd name="connsiteX2" fmla="*/ 9588781 w 9588816"/>
              <a:gd name="connsiteY2" fmla="*/ 134613 h 3410685"/>
              <a:gd name="connsiteX3" fmla="*/ 425892 w 9588816"/>
              <a:gd name="connsiteY3" fmla="*/ 129260 h 3410685"/>
              <a:gd name="connsiteX4" fmla="*/ 7506727 w 9588816"/>
              <a:gd name="connsiteY4" fmla="*/ 3410685 h 3410685"/>
              <a:gd name="connsiteX5" fmla="*/ 7336427 w 9588816"/>
              <a:gd name="connsiteY5" fmla="*/ 3406914 h 3410685"/>
              <a:gd name="connsiteX6" fmla="*/ 0 w 9588816"/>
              <a:gd name="connsiteY6" fmla="*/ 0 h 3410685"/>
              <a:gd name="connsiteX0" fmla="*/ 0 w 9588816"/>
              <a:gd name="connsiteY0" fmla="*/ 0 h 3410685"/>
              <a:gd name="connsiteX1" fmla="*/ 9577587 w 9588816"/>
              <a:gd name="connsiteY1" fmla="*/ 0 h 3410685"/>
              <a:gd name="connsiteX2" fmla="*/ 9588781 w 9588816"/>
              <a:gd name="connsiteY2" fmla="*/ 134613 h 3410685"/>
              <a:gd name="connsiteX3" fmla="*/ 425892 w 9588816"/>
              <a:gd name="connsiteY3" fmla="*/ 129260 h 3410685"/>
              <a:gd name="connsiteX4" fmla="*/ 7506727 w 9588816"/>
              <a:gd name="connsiteY4" fmla="*/ 3410685 h 3410685"/>
              <a:gd name="connsiteX5" fmla="*/ 7336427 w 9588816"/>
              <a:gd name="connsiteY5" fmla="*/ 3406914 h 3410685"/>
              <a:gd name="connsiteX6" fmla="*/ 0 w 9588816"/>
              <a:gd name="connsiteY6" fmla="*/ 0 h 3410685"/>
              <a:gd name="connsiteX0" fmla="*/ 0 w 9960008"/>
              <a:gd name="connsiteY0" fmla="*/ 0 h 3582701"/>
              <a:gd name="connsiteX1" fmla="*/ 9948779 w 9960008"/>
              <a:gd name="connsiteY1" fmla="*/ 172016 h 3582701"/>
              <a:gd name="connsiteX2" fmla="*/ 9959973 w 9960008"/>
              <a:gd name="connsiteY2" fmla="*/ 306629 h 3582701"/>
              <a:gd name="connsiteX3" fmla="*/ 797084 w 9960008"/>
              <a:gd name="connsiteY3" fmla="*/ 301276 h 3582701"/>
              <a:gd name="connsiteX4" fmla="*/ 7877919 w 9960008"/>
              <a:gd name="connsiteY4" fmla="*/ 3582701 h 3582701"/>
              <a:gd name="connsiteX5" fmla="*/ 7707619 w 9960008"/>
              <a:gd name="connsiteY5" fmla="*/ 3578930 h 3582701"/>
              <a:gd name="connsiteX6" fmla="*/ 0 w 9960008"/>
              <a:gd name="connsiteY6" fmla="*/ 0 h 3582701"/>
              <a:gd name="connsiteX0" fmla="*/ 0 w 9959994"/>
              <a:gd name="connsiteY0" fmla="*/ 0 h 3582701"/>
              <a:gd name="connsiteX1" fmla="*/ 9939726 w 9959994"/>
              <a:gd name="connsiteY1" fmla="*/ 9054 h 3582701"/>
              <a:gd name="connsiteX2" fmla="*/ 9959973 w 9959994"/>
              <a:gd name="connsiteY2" fmla="*/ 306629 h 3582701"/>
              <a:gd name="connsiteX3" fmla="*/ 797084 w 9959994"/>
              <a:gd name="connsiteY3" fmla="*/ 301276 h 3582701"/>
              <a:gd name="connsiteX4" fmla="*/ 7877919 w 9959994"/>
              <a:gd name="connsiteY4" fmla="*/ 3582701 h 3582701"/>
              <a:gd name="connsiteX5" fmla="*/ 7707619 w 9959994"/>
              <a:gd name="connsiteY5" fmla="*/ 3578930 h 3582701"/>
              <a:gd name="connsiteX6" fmla="*/ 0 w 9959994"/>
              <a:gd name="connsiteY6" fmla="*/ 0 h 3582701"/>
              <a:gd name="connsiteX0" fmla="*/ 0 w 9959994"/>
              <a:gd name="connsiteY0" fmla="*/ 27160 h 3609861"/>
              <a:gd name="connsiteX1" fmla="*/ 9939726 w 9959994"/>
              <a:gd name="connsiteY1" fmla="*/ 0 h 3609861"/>
              <a:gd name="connsiteX2" fmla="*/ 9959973 w 9959994"/>
              <a:gd name="connsiteY2" fmla="*/ 333789 h 3609861"/>
              <a:gd name="connsiteX3" fmla="*/ 797084 w 9959994"/>
              <a:gd name="connsiteY3" fmla="*/ 328436 h 3609861"/>
              <a:gd name="connsiteX4" fmla="*/ 7877919 w 9959994"/>
              <a:gd name="connsiteY4" fmla="*/ 3609861 h 3609861"/>
              <a:gd name="connsiteX5" fmla="*/ 7707619 w 9959994"/>
              <a:gd name="connsiteY5" fmla="*/ 3606090 h 3609861"/>
              <a:gd name="connsiteX6" fmla="*/ 0 w 9959994"/>
              <a:gd name="connsiteY6" fmla="*/ 27160 h 3609861"/>
              <a:gd name="connsiteX0" fmla="*/ 0 w 9960008"/>
              <a:gd name="connsiteY0" fmla="*/ 45267 h 3627968"/>
              <a:gd name="connsiteX1" fmla="*/ 9948779 w 9960008"/>
              <a:gd name="connsiteY1" fmla="*/ 0 h 3627968"/>
              <a:gd name="connsiteX2" fmla="*/ 9959973 w 9960008"/>
              <a:gd name="connsiteY2" fmla="*/ 351896 h 3627968"/>
              <a:gd name="connsiteX3" fmla="*/ 797084 w 9960008"/>
              <a:gd name="connsiteY3" fmla="*/ 346543 h 3627968"/>
              <a:gd name="connsiteX4" fmla="*/ 7877919 w 9960008"/>
              <a:gd name="connsiteY4" fmla="*/ 3627968 h 3627968"/>
              <a:gd name="connsiteX5" fmla="*/ 7707619 w 9960008"/>
              <a:gd name="connsiteY5" fmla="*/ 3624197 h 3627968"/>
              <a:gd name="connsiteX6" fmla="*/ 0 w 9960008"/>
              <a:gd name="connsiteY6" fmla="*/ 45267 h 3627968"/>
              <a:gd name="connsiteX0" fmla="*/ 0 w 9960036"/>
              <a:gd name="connsiteY0" fmla="*/ 42355 h 3625056"/>
              <a:gd name="connsiteX1" fmla="*/ 9954603 w 9960036"/>
              <a:gd name="connsiteY1" fmla="*/ 0 h 3625056"/>
              <a:gd name="connsiteX2" fmla="*/ 9959973 w 9960036"/>
              <a:gd name="connsiteY2" fmla="*/ 348984 h 3625056"/>
              <a:gd name="connsiteX3" fmla="*/ 797084 w 9960036"/>
              <a:gd name="connsiteY3" fmla="*/ 343631 h 3625056"/>
              <a:gd name="connsiteX4" fmla="*/ 7877919 w 9960036"/>
              <a:gd name="connsiteY4" fmla="*/ 3625056 h 3625056"/>
              <a:gd name="connsiteX5" fmla="*/ 7707619 w 9960036"/>
              <a:gd name="connsiteY5" fmla="*/ 3621285 h 3625056"/>
              <a:gd name="connsiteX6" fmla="*/ 0 w 9960036"/>
              <a:gd name="connsiteY6" fmla="*/ 42355 h 3625056"/>
              <a:gd name="connsiteX0" fmla="*/ 0 w 9960036"/>
              <a:gd name="connsiteY0" fmla="*/ 39443 h 3622144"/>
              <a:gd name="connsiteX1" fmla="*/ 9954603 w 9960036"/>
              <a:gd name="connsiteY1" fmla="*/ 0 h 3622144"/>
              <a:gd name="connsiteX2" fmla="*/ 9959973 w 9960036"/>
              <a:gd name="connsiteY2" fmla="*/ 346072 h 3622144"/>
              <a:gd name="connsiteX3" fmla="*/ 797084 w 9960036"/>
              <a:gd name="connsiteY3" fmla="*/ 340719 h 3622144"/>
              <a:gd name="connsiteX4" fmla="*/ 7877919 w 9960036"/>
              <a:gd name="connsiteY4" fmla="*/ 3622144 h 3622144"/>
              <a:gd name="connsiteX5" fmla="*/ 7707619 w 9960036"/>
              <a:gd name="connsiteY5" fmla="*/ 3618373 h 3622144"/>
              <a:gd name="connsiteX6" fmla="*/ 0 w 9960036"/>
              <a:gd name="connsiteY6" fmla="*/ 39443 h 3622144"/>
              <a:gd name="connsiteX0" fmla="*/ 0 w 9971684"/>
              <a:gd name="connsiteY0" fmla="*/ 33619 h 3622144"/>
              <a:gd name="connsiteX1" fmla="*/ 9966251 w 9971684"/>
              <a:gd name="connsiteY1" fmla="*/ 0 h 3622144"/>
              <a:gd name="connsiteX2" fmla="*/ 9971621 w 9971684"/>
              <a:gd name="connsiteY2" fmla="*/ 346072 h 3622144"/>
              <a:gd name="connsiteX3" fmla="*/ 808732 w 9971684"/>
              <a:gd name="connsiteY3" fmla="*/ 340719 h 3622144"/>
              <a:gd name="connsiteX4" fmla="*/ 7889567 w 9971684"/>
              <a:gd name="connsiteY4" fmla="*/ 3622144 h 3622144"/>
              <a:gd name="connsiteX5" fmla="*/ 7719267 w 9971684"/>
              <a:gd name="connsiteY5" fmla="*/ 3618373 h 3622144"/>
              <a:gd name="connsiteX6" fmla="*/ 0 w 9971684"/>
              <a:gd name="connsiteY6" fmla="*/ 33619 h 3622144"/>
              <a:gd name="connsiteX0" fmla="*/ 0 w 9986245"/>
              <a:gd name="connsiteY0" fmla="*/ 24883 h 3622144"/>
              <a:gd name="connsiteX1" fmla="*/ 9980812 w 9986245"/>
              <a:gd name="connsiteY1" fmla="*/ 0 h 3622144"/>
              <a:gd name="connsiteX2" fmla="*/ 9986182 w 9986245"/>
              <a:gd name="connsiteY2" fmla="*/ 346072 h 3622144"/>
              <a:gd name="connsiteX3" fmla="*/ 823293 w 9986245"/>
              <a:gd name="connsiteY3" fmla="*/ 340719 h 3622144"/>
              <a:gd name="connsiteX4" fmla="*/ 7904128 w 9986245"/>
              <a:gd name="connsiteY4" fmla="*/ 3622144 h 3622144"/>
              <a:gd name="connsiteX5" fmla="*/ 7733828 w 9986245"/>
              <a:gd name="connsiteY5" fmla="*/ 3618373 h 3622144"/>
              <a:gd name="connsiteX6" fmla="*/ 0 w 9986245"/>
              <a:gd name="connsiteY6" fmla="*/ 24883 h 3622144"/>
              <a:gd name="connsiteX0" fmla="*/ 0 w 9986245"/>
              <a:gd name="connsiteY0" fmla="*/ 16147 h 3613408"/>
              <a:gd name="connsiteX1" fmla="*/ 9980812 w 9986245"/>
              <a:gd name="connsiteY1" fmla="*/ 0 h 3613408"/>
              <a:gd name="connsiteX2" fmla="*/ 9986182 w 9986245"/>
              <a:gd name="connsiteY2" fmla="*/ 337336 h 3613408"/>
              <a:gd name="connsiteX3" fmla="*/ 823293 w 9986245"/>
              <a:gd name="connsiteY3" fmla="*/ 331983 h 3613408"/>
              <a:gd name="connsiteX4" fmla="*/ 7904128 w 9986245"/>
              <a:gd name="connsiteY4" fmla="*/ 3613408 h 3613408"/>
              <a:gd name="connsiteX5" fmla="*/ 7733828 w 9986245"/>
              <a:gd name="connsiteY5" fmla="*/ 3609637 h 3613408"/>
              <a:gd name="connsiteX6" fmla="*/ 0 w 9986245"/>
              <a:gd name="connsiteY6" fmla="*/ 16147 h 3613408"/>
              <a:gd name="connsiteX0" fmla="*/ 0 w 9986245"/>
              <a:gd name="connsiteY0" fmla="*/ 13235 h 3610496"/>
              <a:gd name="connsiteX1" fmla="*/ 9980812 w 9986245"/>
              <a:gd name="connsiteY1" fmla="*/ 0 h 3610496"/>
              <a:gd name="connsiteX2" fmla="*/ 9986182 w 9986245"/>
              <a:gd name="connsiteY2" fmla="*/ 334424 h 3610496"/>
              <a:gd name="connsiteX3" fmla="*/ 823293 w 9986245"/>
              <a:gd name="connsiteY3" fmla="*/ 329071 h 3610496"/>
              <a:gd name="connsiteX4" fmla="*/ 7904128 w 9986245"/>
              <a:gd name="connsiteY4" fmla="*/ 3610496 h 3610496"/>
              <a:gd name="connsiteX5" fmla="*/ 7733828 w 9986245"/>
              <a:gd name="connsiteY5" fmla="*/ 3606725 h 3610496"/>
              <a:gd name="connsiteX6" fmla="*/ 0 w 9986245"/>
              <a:gd name="connsiteY6" fmla="*/ 13235 h 3610496"/>
              <a:gd name="connsiteX0" fmla="*/ 0 w 9986227"/>
              <a:gd name="connsiteY0" fmla="*/ 10323 h 3607584"/>
              <a:gd name="connsiteX1" fmla="*/ 9977900 w 9986227"/>
              <a:gd name="connsiteY1" fmla="*/ 0 h 3607584"/>
              <a:gd name="connsiteX2" fmla="*/ 9986182 w 9986227"/>
              <a:gd name="connsiteY2" fmla="*/ 331512 h 3607584"/>
              <a:gd name="connsiteX3" fmla="*/ 823293 w 9986227"/>
              <a:gd name="connsiteY3" fmla="*/ 326159 h 3607584"/>
              <a:gd name="connsiteX4" fmla="*/ 7904128 w 9986227"/>
              <a:gd name="connsiteY4" fmla="*/ 3607584 h 3607584"/>
              <a:gd name="connsiteX5" fmla="*/ 7733828 w 9986227"/>
              <a:gd name="connsiteY5" fmla="*/ 3603813 h 3607584"/>
              <a:gd name="connsiteX6" fmla="*/ 0 w 9986227"/>
              <a:gd name="connsiteY6" fmla="*/ 10323 h 3607584"/>
              <a:gd name="connsiteX0" fmla="*/ 0 w 9983333"/>
              <a:gd name="connsiteY0" fmla="*/ 10323 h 3607584"/>
              <a:gd name="connsiteX1" fmla="*/ 9977900 w 9983333"/>
              <a:gd name="connsiteY1" fmla="*/ 0 h 3607584"/>
              <a:gd name="connsiteX2" fmla="*/ 9983270 w 9983333"/>
              <a:gd name="connsiteY2" fmla="*/ 331512 h 3607584"/>
              <a:gd name="connsiteX3" fmla="*/ 823293 w 9983333"/>
              <a:gd name="connsiteY3" fmla="*/ 326159 h 3607584"/>
              <a:gd name="connsiteX4" fmla="*/ 7904128 w 9983333"/>
              <a:gd name="connsiteY4" fmla="*/ 3607584 h 3607584"/>
              <a:gd name="connsiteX5" fmla="*/ 7733828 w 9983333"/>
              <a:gd name="connsiteY5" fmla="*/ 3603813 h 3607584"/>
              <a:gd name="connsiteX6" fmla="*/ 0 w 9983333"/>
              <a:gd name="connsiteY6" fmla="*/ 10323 h 3607584"/>
              <a:gd name="connsiteX0" fmla="*/ 0 w 9977900"/>
              <a:gd name="connsiteY0" fmla="*/ 10323 h 3607584"/>
              <a:gd name="connsiteX1" fmla="*/ 9977900 w 9977900"/>
              <a:gd name="connsiteY1" fmla="*/ 0 h 3607584"/>
              <a:gd name="connsiteX2" fmla="*/ 9977446 w 9977900"/>
              <a:gd name="connsiteY2" fmla="*/ 331512 h 3607584"/>
              <a:gd name="connsiteX3" fmla="*/ 823293 w 9977900"/>
              <a:gd name="connsiteY3" fmla="*/ 326159 h 3607584"/>
              <a:gd name="connsiteX4" fmla="*/ 7904128 w 9977900"/>
              <a:gd name="connsiteY4" fmla="*/ 3607584 h 3607584"/>
              <a:gd name="connsiteX5" fmla="*/ 7733828 w 9977900"/>
              <a:gd name="connsiteY5" fmla="*/ 3603813 h 3607584"/>
              <a:gd name="connsiteX6" fmla="*/ 0 w 9977900"/>
              <a:gd name="connsiteY6" fmla="*/ 10323 h 3607584"/>
              <a:gd name="connsiteX0" fmla="*/ 0 w 9977900"/>
              <a:gd name="connsiteY0" fmla="*/ 4499 h 3601760"/>
              <a:gd name="connsiteX1" fmla="*/ 9977900 w 9977900"/>
              <a:gd name="connsiteY1" fmla="*/ 0 h 3601760"/>
              <a:gd name="connsiteX2" fmla="*/ 9977446 w 9977900"/>
              <a:gd name="connsiteY2" fmla="*/ 325688 h 3601760"/>
              <a:gd name="connsiteX3" fmla="*/ 823293 w 9977900"/>
              <a:gd name="connsiteY3" fmla="*/ 320335 h 3601760"/>
              <a:gd name="connsiteX4" fmla="*/ 7904128 w 9977900"/>
              <a:gd name="connsiteY4" fmla="*/ 3601760 h 3601760"/>
              <a:gd name="connsiteX5" fmla="*/ 7733828 w 9977900"/>
              <a:gd name="connsiteY5" fmla="*/ 3597989 h 3601760"/>
              <a:gd name="connsiteX6" fmla="*/ 0 w 9977900"/>
              <a:gd name="connsiteY6" fmla="*/ 4499 h 3601760"/>
              <a:gd name="connsiteX0" fmla="*/ 0 w 9977900"/>
              <a:gd name="connsiteY0" fmla="*/ 4499 h 4130649"/>
              <a:gd name="connsiteX1" fmla="*/ 9977900 w 9977900"/>
              <a:gd name="connsiteY1" fmla="*/ 0 h 4130649"/>
              <a:gd name="connsiteX2" fmla="*/ 9977446 w 9977900"/>
              <a:gd name="connsiteY2" fmla="*/ 325688 h 4130649"/>
              <a:gd name="connsiteX3" fmla="*/ 823293 w 9977900"/>
              <a:gd name="connsiteY3" fmla="*/ 320335 h 4130649"/>
              <a:gd name="connsiteX4" fmla="*/ 7904128 w 9977900"/>
              <a:gd name="connsiteY4" fmla="*/ 3601760 h 4130649"/>
              <a:gd name="connsiteX5" fmla="*/ 8882007 w 9977900"/>
              <a:gd name="connsiteY5" fmla="*/ 4130649 h 4130649"/>
              <a:gd name="connsiteX6" fmla="*/ 0 w 9977900"/>
              <a:gd name="connsiteY6" fmla="*/ 4499 h 4130649"/>
              <a:gd name="connsiteX0" fmla="*/ 0 w 9977900"/>
              <a:gd name="connsiteY0" fmla="*/ 4499 h 4134420"/>
              <a:gd name="connsiteX1" fmla="*/ 9977900 w 9977900"/>
              <a:gd name="connsiteY1" fmla="*/ 0 h 4134420"/>
              <a:gd name="connsiteX2" fmla="*/ 9977446 w 9977900"/>
              <a:gd name="connsiteY2" fmla="*/ 325688 h 4134420"/>
              <a:gd name="connsiteX3" fmla="*/ 823293 w 9977900"/>
              <a:gd name="connsiteY3" fmla="*/ 320335 h 4134420"/>
              <a:gd name="connsiteX4" fmla="*/ 9064144 w 9977900"/>
              <a:gd name="connsiteY4" fmla="*/ 4134420 h 4134420"/>
              <a:gd name="connsiteX5" fmla="*/ 8882007 w 9977900"/>
              <a:gd name="connsiteY5" fmla="*/ 4130649 h 4134420"/>
              <a:gd name="connsiteX6" fmla="*/ 0 w 9977900"/>
              <a:gd name="connsiteY6" fmla="*/ 4499 h 4134420"/>
              <a:gd name="connsiteX0" fmla="*/ 0 w 9977900"/>
              <a:gd name="connsiteY0" fmla="*/ 4499 h 4130649"/>
              <a:gd name="connsiteX1" fmla="*/ 9977900 w 9977900"/>
              <a:gd name="connsiteY1" fmla="*/ 0 h 4130649"/>
              <a:gd name="connsiteX2" fmla="*/ 9977446 w 9977900"/>
              <a:gd name="connsiteY2" fmla="*/ 325688 h 4130649"/>
              <a:gd name="connsiteX3" fmla="*/ 823293 w 9977900"/>
              <a:gd name="connsiteY3" fmla="*/ 320335 h 4130649"/>
              <a:gd name="connsiteX4" fmla="*/ 9053355 w 9977900"/>
              <a:gd name="connsiteY4" fmla="*/ 4127227 h 4130649"/>
              <a:gd name="connsiteX5" fmla="*/ 8882007 w 9977900"/>
              <a:gd name="connsiteY5" fmla="*/ 4130649 h 4130649"/>
              <a:gd name="connsiteX6" fmla="*/ 0 w 9977900"/>
              <a:gd name="connsiteY6" fmla="*/ 4499 h 4130649"/>
              <a:gd name="connsiteX0" fmla="*/ 0 w 9977900"/>
              <a:gd name="connsiteY0" fmla="*/ 4499 h 4127226"/>
              <a:gd name="connsiteX1" fmla="*/ 9977900 w 9977900"/>
              <a:gd name="connsiteY1" fmla="*/ 0 h 4127226"/>
              <a:gd name="connsiteX2" fmla="*/ 9977446 w 9977900"/>
              <a:gd name="connsiteY2" fmla="*/ 325688 h 4127226"/>
              <a:gd name="connsiteX3" fmla="*/ 823293 w 9977900"/>
              <a:gd name="connsiteY3" fmla="*/ 320335 h 4127226"/>
              <a:gd name="connsiteX4" fmla="*/ 9053355 w 9977900"/>
              <a:gd name="connsiteY4" fmla="*/ 4127227 h 4127226"/>
              <a:gd name="connsiteX5" fmla="*/ 8871217 w 9977900"/>
              <a:gd name="connsiteY5" fmla="*/ 4123457 h 4127226"/>
              <a:gd name="connsiteX6" fmla="*/ 0 w 9977900"/>
              <a:gd name="connsiteY6" fmla="*/ 4499 h 4127226"/>
              <a:gd name="connsiteX0" fmla="*/ 0 w 9977900"/>
              <a:gd name="connsiteY0" fmla="*/ 4499 h 4127227"/>
              <a:gd name="connsiteX1" fmla="*/ 9977900 w 9977900"/>
              <a:gd name="connsiteY1" fmla="*/ 0 h 4127227"/>
              <a:gd name="connsiteX2" fmla="*/ 9977446 w 9977900"/>
              <a:gd name="connsiteY2" fmla="*/ 325688 h 4127227"/>
              <a:gd name="connsiteX3" fmla="*/ 823293 w 9977900"/>
              <a:gd name="connsiteY3" fmla="*/ 320335 h 4127227"/>
              <a:gd name="connsiteX4" fmla="*/ 9053355 w 9977900"/>
              <a:gd name="connsiteY4" fmla="*/ 4127227 h 4127227"/>
              <a:gd name="connsiteX5" fmla="*/ 8882007 w 9977900"/>
              <a:gd name="connsiteY5" fmla="*/ 4127054 h 4127227"/>
              <a:gd name="connsiteX6" fmla="*/ 0 w 9977900"/>
              <a:gd name="connsiteY6" fmla="*/ 4499 h 4127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77900" h="4127227">
                <a:moveTo>
                  <a:pt x="0" y="4499"/>
                </a:moveTo>
                <a:lnTo>
                  <a:pt x="9977900" y="0"/>
                </a:lnTo>
                <a:cubicBezTo>
                  <a:pt x="9977106" y="48983"/>
                  <a:pt x="9978240" y="276705"/>
                  <a:pt x="9977446" y="325688"/>
                </a:cubicBezTo>
                <a:lnTo>
                  <a:pt x="823293" y="320335"/>
                </a:lnTo>
                <a:lnTo>
                  <a:pt x="9053355" y="4127227"/>
                </a:lnTo>
                <a:lnTo>
                  <a:pt x="8882007" y="4127054"/>
                </a:lnTo>
                <a:lnTo>
                  <a:pt x="0" y="4499"/>
                </a:lnTo>
                <a:close/>
              </a:path>
            </a:pathLst>
          </a:custGeom>
          <a:gradFill>
            <a:gsLst>
              <a:gs pos="42000">
                <a:srgbClr val="FFA3AA"/>
              </a:gs>
              <a:gs pos="0">
                <a:schemeClr val="bg1"/>
              </a:gs>
            </a:gsLst>
            <a:lin ang="11400000" scaled="0"/>
          </a:gradFill>
          <a:ln>
            <a:noFill/>
          </a:ln>
          <a:effectLst>
            <a:outerShdw blurRad="88900" dist="1778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 sz="1350" dirty="0"/>
          </a:p>
        </p:txBody>
      </p:sp>
      <p:grpSp>
        <p:nvGrpSpPr>
          <p:cNvPr id="10" name="apple">
            <a:extLst>
              <a:ext uri="{FF2B5EF4-FFF2-40B4-BE49-F238E27FC236}">
                <a16:creationId xmlns:a16="http://schemas.microsoft.com/office/drawing/2014/main" id="{8B671DDF-A087-4CF5-BE9D-FAB11904EBE7}"/>
              </a:ext>
            </a:extLst>
          </p:cNvPr>
          <p:cNvGrpSpPr>
            <a:grpSpLocks noChangeAspect="1"/>
          </p:cNvGrpSpPr>
          <p:nvPr/>
        </p:nvGrpSpPr>
        <p:grpSpPr bwMode="auto">
          <a:xfrm rot="20624070">
            <a:off x="3827492" y="1402587"/>
            <a:ext cx="1035276" cy="1158579"/>
            <a:chOff x="4558" y="1222"/>
            <a:chExt cx="890" cy="996"/>
          </a:xfrm>
        </p:grpSpPr>
        <p:sp>
          <p:nvSpPr>
            <p:cNvPr id="12" name="Freeform 105">
              <a:extLst>
                <a:ext uri="{FF2B5EF4-FFF2-40B4-BE49-F238E27FC236}">
                  <a16:creationId xmlns:a16="http://schemas.microsoft.com/office/drawing/2014/main" id="{0DBFDB1A-3243-471E-942D-EEAC82E56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8" y="1405"/>
              <a:ext cx="890" cy="813"/>
            </a:xfrm>
            <a:custGeom>
              <a:avLst/>
              <a:gdLst>
                <a:gd name="T0" fmla="*/ 2 w 892"/>
                <a:gd name="T1" fmla="*/ 354 h 816"/>
                <a:gd name="T2" fmla="*/ 247 w 892"/>
                <a:gd name="T3" fmla="*/ 20 h 816"/>
                <a:gd name="T4" fmla="*/ 443 w 892"/>
                <a:gd name="T5" fmla="*/ 39 h 816"/>
                <a:gd name="T6" fmla="*/ 446 w 892"/>
                <a:gd name="T7" fmla="*/ 39 h 816"/>
                <a:gd name="T8" fmla="*/ 446 w 892"/>
                <a:gd name="T9" fmla="*/ 39 h 816"/>
                <a:gd name="T10" fmla="*/ 446 w 892"/>
                <a:gd name="T11" fmla="*/ 39 h 816"/>
                <a:gd name="T12" fmla="*/ 447 w 892"/>
                <a:gd name="T13" fmla="*/ 39 h 816"/>
                <a:gd name="T14" fmla="*/ 447 w 892"/>
                <a:gd name="T15" fmla="*/ 39 h 816"/>
                <a:gd name="T16" fmla="*/ 450 w 892"/>
                <a:gd name="T17" fmla="*/ 39 h 816"/>
                <a:gd name="T18" fmla="*/ 593 w 892"/>
                <a:gd name="T19" fmla="*/ 22 h 816"/>
                <a:gd name="T20" fmla="*/ 801 w 892"/>
                <a:gd name="T21" fmla="*/ 86 h 816"/>
                <a:gd name="T22" fmla="*/ 890 w 892"/>
                <a:gd name="T23" fmla="*/ 354 h 816"/>
                <a:gd name="T24" fmla="*/ 744 w 892"/>
                <a:gd name="T25" fmla="*/ 714 h 816"/>
                <a:gd name="T26" fmla="*/ 514 w 892"/>
                <a:gd name="T27" fmla="*/ 813 h 816"/>
                <a:gd name="T28" fmla="*/ 455 w 892"/>
                <a:gd name="T29" fmla="*/ 804 h 816"/>
                <a:gd name="T30" fmla="*/ 409 w 892"/>
                <a:gd name="T31" fmla="*/ 813 h 816"/>
                <a:gd name="T32" fmla="*/ 148 w 892"/>
                <a:gd name="T33" fmla="*/ 714 h 816"/>
                <a:gd name="T34" fmla="*/ 2 w 892"/>
                <a:gd name="T35" fmla="*/ 35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2" h="816">
                  <a:moveTo>
                    <a:pt x="2" y="354"/>
                  </a:moveTo>
                  <a:cubicBezTo>
                    <a:pt x="0" y="253"/>
                    <a:pt x="25" y="31"/>
                    <a:pt x="247" y="20"/>
                  </a:cubicBezTo>
                  <a:cubicBezTo>
                    <a:pt x="301" y="17"/>
                    <a:pt x="368" y="40"/>
                    <a:pt x="443" y="39"/>
                  </a:cubicBezTo>
                  <a:cubicBezTo>
                    <a:pt x="444" y="39"/>
                    <a:pt x="445" y="39"/>
                    <a:pt x="446" y="39"/>
                  </a:cubicBezTo>
                  <a:cubicBezTo>
                    <a:pt x="446" y="39"/>
                    <a:pt x="446" y="39"/>
                    <a:pt x="446" y="39"/>
                  </a:cubicBezTo>
                  <a:cubicBezTo>
                    <a:pt x="446" y="39"/>
                    <a:pt x="446" y="39"/>
                    <a:pt x="446" y="39"/>
                  </a:cubicBezTo>
                  <a:cubicBezTo>
                    <a:pt x="447" y="39"/>
                    <a:pt x="447" y="39"/>
                    <a:pt x="447" y="39"/>
                  </a:cubicBezTo>
                  <a:cubicBezTo>
                    <a:pt x="447" y="39"/>
                    <a:pt x="447" y="39"/>
                    <a:pt x="447" y="39"/>
                  </a:cubicBezTo>
                  <a:cubicBezTo>
                    <a:pt x="448" y="39"/>
                    <a:pt x="449" y="39"/>
                    <a:pt x="450" y="39"/>
                  </a:cubicBezTo>
                  <a:cubicBezTo>
                    <a:pt x="524" y="40"/>
                    <a:pt x="541" y="37"/>
                    <a:pt x="593" y="22"/>
                  </a:cubicBezTo>
                  <a:cubicBezTo>
                    <a:pt x="667" y="0"/>
                    <a:pt x="765" y="52"/>
                    <a:pt x="801" y="86"/>
                  </a:cubicBezTo>
                  <a:cubicBezTo>
                    <a:pt x="869" y="149"/>
                    <a:pt x="892" y="253"/>
                    <a:pt x="890" y="354"/>
                  </a:cubicBezTo>
                  <a:cubicBezTo>
                    <a:pt x="888" y="492"/>
                    <a:pt x="843" y="627"/>
                    <a:pt x="744" y="714"/>
                  </a:cubicBezTo>
                  <a:cubicBezTo>
                    <a:pt x="676" y="775"/>
                    <a:pt x="602" y="805"/>
                    <a:pt x="514" y="813"/>
                  </a:cubicBezTo>
                  <a:cubicBezTo>
                    <a:pt x="491" y="816"/>
                    <a:pt x="470" y="804"/>
                    <a:pt x="455" y="804"/>
                  </a:cubicBezTo>
                  <a:cubicBezTo>
                    <a:pt x="445" y="804"/>
                    <a:pt x="419" y="813"/>
                    <a:pt x="409" y="813"/>
                  </a:cubicBezTo>
                  <a:cubicBezTo>
                    <a:pt x="307" y="810"/>
                    <a:pt x="226" y="784"/>
                    <a:pt x="148" y="714"/>
                  </a:cubicBezTo>
                  <a:cubicBezTo>
                    <a:pt x="49" y="627"/>
                    <a:pt x="4" y="492"/>
                    <a:pt x="2" y="354"/>
                  </a:cubicBezTo>
                  <a:close/>
                </a:path>
              </a:pathLst>
            </a:custGeom>
            <a:solidFill>
              <a:srgbClr val="8616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4" name="Freeform 106">
              <a:extLst>
                <a:ext uri="{FF2B5EF4-FFF2-40B4-BE49-F238E27FC236}">
                  <a16:creationId xmlns:a16="http://schemas.microsoft.com/office/drawing/2014/main" id="{72DFD521-74F4-46E7-8E67-B749E8F57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5" y="1380"/>
              <a:ext cx="841" cy="824"/>
            </a:xfrm>
            <a:custGeom>
              <a:avLst/>
              <a:gdLst>
                <a:gd name="T0" fmla="*/ 1 w 843"/>
                <a:gd name="T1" fmla="*/ 374 h 827"/>
                <a:gd name="T2" fmla="*/ 96 w 843"/>
                <a:gd name="T3" fmla="*/ 130 h 827"/>
                <a:gd name="T4" fmla="*/ 307 w 843"/>
                <a:gd name="T5" fmla="*/ 88 h 827"/>
                <a:gd name="T6" fmla="*/ 416 w 843"/>
                <a:gd name="T7" fmla="*/ 122 h 827"/>
                <a:gd name="T8" fmla="*/ 419 w 843"/>
                <a:gd name="T9" fmla="*/ 122 h 827"/>
                <a:gd name="T10" fmla="*/ 419 w 843"/>
                <a:gd name="T11" fmla="*/ 122 h 827"/>
                <a:gd name="T12" fmla="*/ 420 w 843"/>
                <a:gd name="T13" fmla="*/ 122 h 827"/>
                <a:gd name="T14" fmla="*/ 420 w 843"/>
                <a:gd name="T15" fmla="*/ 122 h 827"/>
                <a:gd name="T16" fmla="*/ 420 w 843"/>
                <a:gd name="T17" fmla="*/ 122 h 827"/>
                <a:gd name="T18" fmla="*/ 423 w 843"/>
                <a:gd name="T19" fmla="*/ 122 h 827"/>
                <a:gd name="T20" fmla="*/ 749 w 843"/>
                <a:gd name="T21" fmla="*/ 121 h 827"/>
                <a:gd name="T22" fmla="*/ 842 w 843"/>
                <a:gd name="T23" fmla="*/ 377 h 827"/>
                <a:gd name="T24" fmla="*/ 704 w 843"/>
                <a:gd name="T25" fmla="*/ 715 h 827"/>
                <a:gd name="T26" fmla="*/ 453 w 843"/>
                <a:gd name="T27" fmla="*/ 814 h 827"/>
                <a:gd name="T28" fmla="*/ 427 w 843"/>
                <a:gd name="T29" fmla="*/ 804 h 827"/>
                <a:gd name="T30" fmla="*/ 397 w 843"/>
                <a:gd name="T31" fmla="*/ 814 h 827"/>
                <a:gd name="T32" fmla="*/ 148 w 843"/>
                <a:gd name="T33" fmla="*/ 728 h 827"/>
                <a:gd name="T34" fmla="*/ 1 w 843"/>
                <a:gd name="T35" fmla="*/ 374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3" h="827">
                  <a:moveTo>
                    <a:pt x="1" y="374"/>
                  </a:moveTo>
                  <a:cubicBezTo>
                    <a:pt x="0" y="211"/>
                    <a:pt x="34" y="187"/>
                    <a:pt x="96" y="130"/>
                  </a:cubicBezTo>
                  <a:cubicBezTo>
                    <a:pt x="157" y="74"/>
                    <a:pt x="233" y="54"/>
                    <a:pt x="307" y="88"/>
                  </a:cubicBezTo>
                  <a:cubicBezTo>
                    <a:pt x="341" y="104"/>
                    <a:pt x="377" y="123"/>
                    <a:pt x="416" y="122"/>
                  </a:cubicBezTo>
                  <a:cubicBezTo>
                    <a:pt x="417" y="122"/>
                    <a:pt x="418" y="122"/>
                    <a:pt x="419" y="122"/>
                  </a:cubicBezTo>
                  <a:cubicBezTo>
                    <a:pt x="419" y="122"/>
                    <a:pt x="419" y="122"/>
                    <a:pt x="419" y="122"/>
                  </a:cubicBezTo>
                  <a:cubicBezTo>
                    <a:pt x="420" y="122"/>
                    <a:pt x="420" y="122"/>
                    <a:pt x="420" y="122"/>
                  </a:cubicBezTo>
                  <a:cubicBezTo>
                    <a:pt x="420" y="122"/>
                    <a:pt x="420" y="122"/>
                    <a:pt x="420" y="122"/>
                  </a:cubicBezTo>
                  <a:cubicBezTo>
                    <a:pt x="420" y="122"/>
                    <a:pt x="420" y="122"/>
                    <a:pt x="420" y="122"/>
                  </a:cubicBezTo>
                  <a:cubicBezTo>
                    <a:pt x="421" y="122"/>
                    <a:pt x="422" y="122"/>
                    <a:pt x="423" y="122"/>
                  </a:cubicBezTo>
                  <a:cubicBezTo>
                    <a:pt x="553" y="124"/>
                    <a:pt x="618" y="0"/>
                    <a:pt x="749" y="121"/>
                  </a:cubicBezTo>
                  <a:cubicBezTo>
                    <a:pt x="811" y="178"/>
                    <a:pt x="843" y="286"/>
                    <a:pt x="842" y="377"/>
                  </a:cubicBezTo>
                  <a:cubicBezTo>
                    <a:pt x="840" y="503"/>
                    <a:pt x="793" y="635"/>
                    <a:pt x="704" y="715"/>
                  </a:cubicBezTo>
                  <a:cubicBezTo>
                    <a:pt x="631" y="780"/>
                    <a:pt x="487" y="826"/>
                    <a:pt x="453" y="814"/>
                  </a:cubicBezTo>
                  <a:cubicBezTo>
                    <a:pt x="449" y="813"/>
                    <a:pt x="438" y="804"/>
                    <a:pt x="427" y="804"/>
                  </a:cubicBezTo>
                  <a:cubicBezTo>
                    <a:pt x="415" y="804"/>
                    <a:pt x="401" y="812"/>
                    <a:pt x="397" y="814"/>
                  </a:cubicBezTo>
                  <a:cubicBezTo>
                    <a:pt x="366" y="827"/>
                    <a:pt x="220" y="791"/>
                    <a:pt x="148" y="728"/>
                  </a:cubicBezTo>
                  <a:cubicBezTo>
                    <a:pt x="58" y="648"/>
                    <a:pt x="2" y="536"/>
                    <a:pt x="1" y="374"/>
                  </a:cubicBezTo>
                  <a:close/>
                </a:path>
              </a:pathLst>
            </a:custGeom>
            <a:solidFill>
              <a:srgbClr val="C1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5" name="Freeform 107">
              <a:extLst>
                <a:ext uri="{FF2B5EF4-FFF2-40B4-BE49-F238E27FC236}">
                  <a16:creationId xmlns:a16="http://schemas.microsoft.com/office/drawing/2014/main" id="{EE84ADC9-455C-4886-8CFE-106A1AA33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5" y="1435"/>
              <a:ext cx="421" cy="759"/>
            </a:xfrm>
            <a:custGeom>
              <a:avLst/>
              <a:gdLst>
                <a:gd name="T0" fmla="*/ 269 w 422"/>
                <a:gd name="T1" fmla="*/ 24 h 761"/>
                <a:gd name="T2" fmla="*/ 421 w 422"/>
                <a:gd name="T3" fmla="*/ 321 h 761"/>
                <a:gd name="T4" fmla="*/ 283 w 422"/>
                <a:gd name="T5" fmla="*/ 659 h 761"/>
                <a:gd name="T6" fmla="*/ 40 w 422"/>
                <a:gd name="T7" fmla="*/ 761 h 761"/>
                <a:gd name="T8" fmla="*/ 0 w 422"/>
                <a:gd name="T9" fmla="*/ 749 h 761"/>
                <a:gd name="T10" fmla="*/ 337 w 422"/>
                <a:gd name="T11" fmla="*/ 409 h 761"/>
                <a:gd name="T12" fmla="*/ 168 w 422"/>
                <a:gd name="T13" fmla="*/ 20 h 761"/>
                <a:gd name="T14" fmla="*/ 269 w 422"/>
                <a:gd name="T15" fmla="*/ 24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2" h="761">
                  <a:moveTo>
                    <a:pt x="269" y="24"/>
                  </a:moveTo>
                  <a:cubicBezTo>
                    <a:pt x="381" y="69"/>
                    <a:pt x="422" y="238"/>
                    <a:pt x="421" y="321"/>
                  </a:cubicBezTo>
                  <a:cubicBezTo>
                    <a:pt x="419" y="447"/>
                    <a:pt x="372" y="579"/>
                    <a:pt x="283" y="659"/>
                  </a:cubicBezTo>
                  <a:cubicBezTo>
                    <a:pt x="210" y="724"/>
                    <a:pt x="135" y="759"/>
                    <a:pt x="40" y="761"/>
                  </a:cubicBezTo>
                  <a:cubicBezTo>
                    <a:pt x="36" y="761"/>
                    <a:pt x="5" y="747"/>
                    <a:pt x="0" y="749"/>
                  </a:cubicBezTo>
                  <a:cubicBezTo>
                    <a:pt x="196" y="682"/>
                    <a:pt x="300" y="588"/>
                    <a:pt x="337" y="409"/>
                  </a:cubicBezTo>
                  <a:cubicBezTo>
                    <a:pt x="371" y="244"/>
                    <a:pt x="328" y="65"/>
                    <a:pt x="168" y="20"/>
                  </a:cubicBezTo>
                  <a:cubicBezTo>
                    <a:pt x="168" y="20"/>
                    <a:pt x="211" y="0"/>
                    <a:pt x="269" y="24"/>
                  </a:cubicBezTo>
                  <a:close/>
                </a:path>
              </a:pathLst>
            </a:custGeom>
            <a:solidFill>
              <a:srgbClr val="EC2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6" name="Freeform 108">
              <a:extLst>
                <a:ext uri="{FF2B5EF4-FFF2-40B4-BE49-F238E27FC236}">
                  <a16:creationId xmlns:a16="http://schemas.microsoft.com/office/drawing/2014/main" id="{F06B0610-A0BA-4357-BA66-84A43AF60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5" y="1411"/>
              <a:ext cx="691" cy="694"/>
            </a:xfrm>
            <a:custGeom>
              <a:avLst/>
              <a:gdLst>
                <a:gd name="T0" fmla="*/ 2 w 693"/>
                <a:gd name="T1" fmla="*/ 326 h 697"/>
                <a:gd name="T2" fmla="*/ 69 w 693"/>
                <a:gd name="T3" fmla="*/ 110 h 697"/>
                <a:gd name="T4" fmla="*/ 246 w 693"/>
                <a:gd name="T5" fmla="*/ 73 h 697"/>
                <a:gd name="T6" fmla="*/ 366 w 693"/>
                <a:gd name="T7" fmla="*/ 108 h 697"/>
                <a:gd name="T8" fmla="*/ 368 w 693"/>
                <a:gd name="T9" fmla="*/ 108 h 697"/>
                <a:gd name="T10" fmla="*/ 368 w 693"/>
                <a:gd name="T11" fmla="*/ 108 h 697"/>
                <a:gd name="T12" fmla="*/ 368 w 693"/>
                <a:gd name="T13" fmla="*/ 108 h 697"/>
                <a:gd name="T14" fmla="*/ 368 w 693"/>
                <a:gd name="T15" fmla="*/ 108 h 697"/>
                <a:gd name="T16" fmla="*/ 368 w 693"/>
                <a:gd name="T17" fmla="*/ 108 h 697"/>
                <a:gd name="T18" fmla="*/ 371 w 693"/>
                <a:gd name="T19" fmla="*/ 108 h 697"/>
                <a:gd name="T20" fmla="*/ 623 w 693"/>
                <a:gd name="T21" fmla="*/ 106 h 697"/>
                <a:gd name="T22" fmla="*/ 691 w 693"/>
                <a:gd name="T23" fmla="*/ 326 h 697"/>
                <a:gd name="T24" fmla="*/ 568 w 693"/>
                <a:gd name="T25" fmla="*/ 617 h 697"/>
                <a:gd name="T26" fmla="*/ 350 w 693"/>
                <a:gd name="T27" fmla="*/ 697 h 697"/>
                <a:gd name="T28" fmla="*/ 327 w 693"/>
                <a:gd name="T29" fmla="*/ 697 h 697"/>
                <a:gd name="T30" fmla="*/ 113 w 693"/>
                <a:gd name="T31" fmla="*/ 617 h 697"/>
                <a:gd name="T32" fmla="*/ 2 w 693"/>
                <a:gd name="T33" fmla="*/ 326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3" h="697">
                  <a:moveTo>
                    <a:pt x="2" y="326"/>
                  </a:moveTo>
                  <a:cubicBezTo>
                    <a:pt x="0" y="245"/>
                    <a:pt x="17" y="160"/>
                    <a:pt x="69" y="110"/>
                  </a:cubicBezTo>
                  <a:cubicBezTo>
                    <a:pt x="120" y="61"/>
                    <a:pt x="184" y="43"/>
                    <a:pt x="246" y="73"/>
                  </a:cubicBezTo>
                  <a:cubicBezTo>
                    <a:pt x="273" y="87"/>
                    <a:pt x="333" y="108"/>
                    <a:pt x="366" y="108"/>
                  </a:cubicBezTo>
                  <a:cubicBezTo>
                    <a:pt x="366" y="108"/>
                    <a:pt x="367" y="108"/>
                    <a:pt x="368" y="108"/>
                  </a:cubicBezTo>
                  <a:cubicBezTo>
                    <a:pt x="368" y="108"/>
                    <a:pt x="368" y="108"/>
                    <a:pt x="368" y="108"/>
                  </a:cubicBezTo>
                  <a:cubicBezTo>
                    <a:pt x="368" y="108"/>
                    <a:pt x="368" y="108"/>
                    <a:pt x="368" y="108"/>
                  </a:cubicBezTo>
                  <a:cubicBezTo>
                    <a:pt x="368" y="108"/>
                    <a:pt x="368" y="108"/>
                    <a:pt x="368" y="108"/>
                  </a:cubicBezTo>
                  <a:cubicBezTo>
                    <a:pt x="368" y="108"/>
                    <a:pt x="368" y="108"/>
                    <a:pt x="368" y="108"/>
                  </a:cubicBezTo>
                  <a:cubicBezTo>
                    <a:pt x="369" y="108"/>
                    <a:pt x="370" y="108"/>
                    <a:pt x="371" y="108"/>
                  </a:cubicBezTo>
                  <a:cubicBezTo>
                    <a:pt x="480" y="109"/>
                    <a:pt x="513" y="0"/>
                    <a:pt x="623" y="106"/>
                  </a:cubicBezTo>
                  <a:cubicBezTo>
                    <a:pt x="674" y="157"/>
                    <a:pt x="693" y="245"/>
                    <a:pt x="691" y="326"/>
                  </a:cubicBezTo>
                  <a:cubicBezTo>
                    <a:pt x="690" y="437"/>
                    <a:pt x="643" y="546"/>
                    <a:pt x="568" y="617"/>
                  </a:cubicBezTo>
                  <a:cubicBezTo>
                    <a:pt x="507" y="674"/>
                    <a:pt x="429" y="696"/>
                    <a:pt x="350" y="697"/>
                  </a:cubicBezTo>
                  <a:cubicBezTo>
                    <a:pt x="342" y="697"/>
                    <a:pt x="334" y="697"/>
                    <a:pt x="327" y="697"/>
                  </a:cubicBezTo>
                  <a:cubicBezTo>
                    <a:pt x="249" y="695"/>
                    <a:pt x="173" y="673"/>
                    <a:pt x="113" y="617"/>
                  </a:cubicBezTo>
                  <a:cubicBezTo>
                    <a:pt x="38" y="546"/>
                    <a:pt x="3" y="437"/>
                    <a:pt x="2" y="326"/>
                  </a:cubicBezTo>
                  <a:close/>
                </a:path>
              </a:pathLst>
            </a:custGeom>
            <a:solidFill>
              <a:srgbClr val="E21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7" name="Freeform 109">
              <a:extLst>
                <a:ext uri="{FF2B5EF4-FFF2-40B4-BE49-F238E27FC236}">
                  <a16:creationId xmlns:a16="http://schemas.microsoft.com/office/drawing/2014/main" id="{EC6C2E49-47C3-4A7F-96D6-D340D2F03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6" y="1222"/>
              <a:ext cx="169" cy="285"/>
            </a:xfrm>
            <a:custGeom>
              <a:avLst/>
              <a:gdLst>
                <a:gd name="T0" fmla="*/ 166 w 169"/>
                <a:gd name="T1" fmla="*/ 280 h 286"/>
                <a:gd name="T2" fmla="*/ 123 w 169"/>
                <a:gd name="T3" fmla="*/ 279 h 286"/>
                <a:gd name="T4" fmla="*/ 138 w 169"/>
                <a:gd name="T5" fmla="*/ 247 h 286"/>
                <a:gd name="T6" fmla="*/ 22 w 169"/>
                <a:gd name="T7" fmla="*/ 52 h 286"/>
                <a:gd name="T8" fmla="*/ 103 w 169"/>
                <a:gd name="T9" fmla="*/ 19 h 286"/>
                <a:gd name="T10" fmla="*/ 166 w 169"/>
                <a:gd name="T11" fmla="*/ 28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286">
                  <a:moveTo>
                    <a:pt x="166" y="280"/>
                  </a:moveTo>
                  <a:cubicBezTo>
                    <a:pt x="157" y="286"/>
                    <a:pt x="134" y="284"/>
                    <a:pt x="123" y="279"/>
                  </a:cubicBezTo>
                  <a:cubicBezTo>
                    <a:pt x="138" y="274"/>
                    <a:pt x="140" y="259"/>
                    <a:pt x="138" y="247"/>
                  </a:cubicBezTo>
                  <a:cubicBezTo>
                    <a:pt x="130" y="198"/>
                    <a:pt x="44" y="65"/>
                    <a:pt x="22" y="52"/>
                  </a:cubicBezTo>
                  <a:cubicBezTo>
                    <a:pt x="0" y="39"/>
                    <a:pt x="71" y="0"/>
                    <a:pt x="103" y="19"/>
                  </a:cubicBezTo>
                  <a:cubicBezTo>
                    <a:pt x="134" y="39"/>
                    <a:pt x="169" y="202"/>
                    <a:pt x="166" y="280"/>
                  </a:cubicBezTo>
                  <a:close/>
                </a:path>
              </a:pathLst>
            </a:custGeom>
            <a:solidFill>
              <a:srgbClr val="754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8" name="Freeform 110">
              <a:extLst>
                <a:ext uri="{FF2B5EF4-FFF2-40B4-BE49-F238E27FC236}">
                  <a16:creationId xmlns:a16="http://schemas.microsoft.com/office/drawing/2014/main" id="{67AD209F-FE65-459C-88C9-462B6B0D1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9" y="1468"/>
              <a:ext cx="257" cy="609"/>
            </a:xfrm>
            <a:custGeom>
              <a:avLst/>
              <a:gdLst>
                <a:gd name="T0" fmla="*/ 228 w 258"/>
                <a:gd name="T1" fmla="*/ 1 h 611"/>
                <a:gd name="T2" fmla="*/ 27 w 258"/>
                <a:gd name="T3" fmla="*/ 195 h 611"/>
                <a:gd name="T4" fmla="*/ 229 w 258"/>
                <a:gd name="T5" fmla="*/ 611 h 611"/>
                <a:gd name="T6" fmla="*/ 84 w 258"/>
                <a:gd name="T7" fmla="*/ 147 h 611"/>
                <a:gd name="T8" fmla="*/ 180 w 258"/>
                <a:gd name="T9" fmla="*/ 49 h 611"/>
                <a:gd name="T10" fmla="*/ 228 w 258"/>
                <a:gd name="T11" fmla="*/ 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611">
                  <a:moveTo>
                    <a:pt x="228" y="1"/>
                  </a:moveTo>
                  <a:cubicBezTo>
                    <a:pt x="108" y="0"/>
                    <a:pt x="36" y="131"/>
                    <a:pt x="27" y="195"/>
                  </a:cubicBezTo>
                  <a:cubicBezTo>
                    <a:pt x="0" y="387"/>
                    <a:pt x="102" y="577"/>
                    <a:pt x="229" y="611"/>
                  </a:cubicBezTo>
                  <a:cubicBezTo>
                    <a:pt x="109" y="524"/>
                    <a:pt x="24" y="291"/>
                    <a:pt x="84" y="147"/>
                  </a:cubicBezTo>
                  <a:cubicBezTo>
                    <a:pt x="100" y="107"/>
                    <a:pt x="115" y="74"/>
                    <a:pt x="180" y="49"/>
                  </a:cubicBezTo>
                  <a:cubicBezTo>
                    <a:pt x="239" y="27"/>
                    <a:pt x="258" y="1"/>
                    <a:pt x="228" y="1"/>
                  </a:cubicBezTo>
                  <a:close/>
                </a:path>
              </a:pathLst>
            </a:custGeom>
            <a:solidFill>
              <a:srgbClr val="C1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9" name="Freeform 111">
              <a:extLst>
                <a:ext uri="{FF2B5EF4-FFF2-40B4-BE49-F238E27FC236}">
                  <a16:creationId xmlns:a16="http://schemas.microsoft.com/office/drawing/2014/main" id="{B690F1AD-2C53-48EF-A504-E72B83DE35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9" y="1546"/>
              <a:ext cx="100" cy="175"/>
            </a:xfrm>
            <a:custGeom>
              <a:avLst/>
              <a:gdLst>
                <a:gd name="T0" fmla="*/ 57 w 101"/>
                <a:gd name="T1" fmla="*/ 134 h 175"/>
                <a:gd name="T2" fmla="*/ 81 w 101"/>
                <a:gd name="T3" fmla="*/ 75 h 175"/>
                <a:gd name="T4" fmla="*/ 98 w 101"/>
                <a:gd name="T5" fmla="*/ 48 h 175"/>
                <a:gd name="T6" fmla="*/ 36 w 101"/>
                <a:gd name="T7" fmla="*/ 21 h 175"/>
                <a:gd name="T8" fmla="*/ 1 w 101"/>
                <a:gd name="T9" fmla="*/ 94 h 175"/>
                <a:gd name="T10" fmla="*/ 27 w 101"/>
                <a:gd name="T11" fmla="*/ 161 h 175"/>
                <a:gd name="T12" fmla="*/ 65 w 101"/>
                <a:gd name="T13" fmla="*/ 161 h 175"/>
                <a:gd name="T14" fmla="*/ 57 w 101"/>
                <a:gd name="T15" fmla="*/ 13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75">
                  <a:moveTo>
                    <a:pt x="57" y="134"/>
                  </a:moveTo>
                  <a:cubicBezTo>
                    <a:pt x="51" y="113"/>
                    <a:pt x="56" y="99"/>
                    <a:pt x="81" y="75"/>
                  </a:cubicBezTo>
                  <a:cubicBezTo>
                    <a:pt x="91" y="65"/>
                    <a:pt x="97" y="58"/>
                    <a:pt x="98" y="48"/>
                  </a:cubicBezTo>
                  <a:cubicBezTo>
                    <a:pt x="101" y="21"/>
                    <a:pt x="75" y="0"/>
                    <a:pt x="36" y="21"/>
                  </a:cubicBezTo>
                  <a:cubicBezTo>
                    <a:pt x="12" y="34"/>
                    <a:pt x="0" y="68"/>
                    <a:pt x="1" y="94"/>
                  </a:cubicBezTo>
                  <a:cubicBezTo>
                    <a:pt x="2" y="122"/>
                    <a:pt x="12" y="148"/>
                    <a:pt x="27" y="161"/>
                  </a:cubicBezTo>
                  <a:cubicBezTo>
                    <a:pt x="42" y="174"/>
                    <a:pt x="63" y="175"/>
                    <a:pt x="65" y="161"/>
                  </a:cubicBezTo>
                  <a:cubicBezTo>
                    <a:pt x="66" y="155"/>
                    <a:pt x="61" y="147"/>
                    <a:pt x="57" y="134"/>
                  </a:cubicBezTo>
                  <a:close/>
                </a:path>
              </a:pathLst>
            </a:custGeom>
            <a:solidFill>
              <a:srgbClr val="F593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2" name="Freeform 112">
              <a:extLst>
                <a:ext uri="{FF2B5EF4-FFF2-40B4-BE49-F238E27FC236}">
                  <a16:creationId xmlns:a16="http://schemas.microsoft.com/office/drawing/2014/main" id="{5163D519-6884-45FB-AB26-71993E24D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" y="1228"/>
              <a:ext cx="301" cy="261"/>
            </a:xfrm>
            <a:custGeom>
              <a:avLst/>
              <a:gdLst>
                <a:gd name="T0" fmla="*/ 23 w 302"/>
                <a:gd name="T1" fmla="*/ 196 h 262"/>
                <a:gd name="T2" fmla="*/ 45 w 302"/>
                <a:gd name="T3" fmla="*/ 131 h 262"/>
                <a:gd name="T4" fmla="*/ 111 w 302"/>
                <a:gd name="T5" fmla="*/ 55 h 262"/>
                <a:gd name="T6" fmla="*/ 302 w 302"/>
                <a:gd name="T7" fmla="*/ 115 h 262"/>
                <a:gd name="T8" fmla="*/ 180 w 302"/>
                <a:gd name="T9" fmla="*/ 208 h 262"/>
                <a:gd name="T10" fmla="*/ 89 w 302"/>
                <a:gd name="T11" fmla="*/ 236 h 262"/>
                <a:gd name="T12" fmla="*/ 0 w 302"/>
                <a:gd name="T13" fmla="*/ 262 h 262"/>
                <a:gd name="T14" fmla="*/ 23 w 302"/>
                <a:gd name="T15" fmla="*/ 19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" h="262">
                  <a:moveTo>
                    <a:pt x="23" y="196"/>
                  </a:moveTo>
                  <a:cubicBezTo>
                    <a:pt x="27" y="175"/>
                    <a:pt x="34" y="152"/>
                    <a:pt x="45" y="131"/>
                  </a:cubicBezTo>
                  <a:cubicBezTo>
                    <a:pt x="60" y="101"/>
                    <a:pt x="81" y="73"/>
                    <a:pt x="111" y="55"/>
                  </a:cubicBezTo>
                  <a:cubicBezTo>
                    <a:pt x="203" y="0"/>
                    <a:pt x="274" y="86"/>
                    <a:pt x="302" y="115"/>
                  </a:cubicBezTo>
                  <a:cubicBezTo>
                    <a:pt x="257" y="160"/>
                    <a:pt x="221" y="189"/>
                    <a:pt x="180" y="208"/>
                  </a:cubicBezTo>
                  <a:cubicBezTo>
                    <a:pt x="153" y="220"/>
                    <a:pt x="124" y="229"/>
                    <a:pt x="89" y="236"/>
                  </a:cubicBezTo>
                  <a:cubicBezTo>
                    <a:pt x="57" y="243"/>
                    <a:pt x="31" y="250"/>
                    <a:pt x="0" y="262"/>
                  </a:cubicBezTo>
                  <a:cubicBezTo>
                    <a:pt x="10" y="238"/>
                    <a:pt x="17" y="223"/>
                    <a:pt x="23" y="196"/>
                  </a:cubicBezTo>
                  <a:close/>
                </a:path>
              </a:pathLst>
            </a:custGeom>
            <a:solidFill>
              <a:srgbClr val="4853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3" name="Freeform 113">
              <a:extLst>
                <a:ext uri="{FF2B5EF4-FFF2-40B4-BE49-F238E27FC236}">
                  <a16:creationId xmlns:a16="http://schemas.microsoft.com/office/drawing/2014/main" id="{017880E5-3DC1-4EEB-B18A-1EDE27582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4" y="1252"/>
              <a:ext cx="284" cy="235"/>
            </a:xfrm>
            <a:custGeom>
              <a:avLst/>
              <a:gdLst>
                <a:gd name="T0" fmla="*/ 23 w 285"/>
                <a:gd name="T1" fmla="*/ 177 h 236"/>
                <a:gd name="T2" fmla="*/ 46 w 285"/>
                <a:gd name="T3" fmla="*/ 119 h 236"/>
                <a:gd name="T4" fmla="*/ 115 w 285"/>
                <a:gd name="T5" fmla="*/ 46 h 236"/>
                <a:gd name="T6" fmla="*/ 285 w 285"/>
                <a:gd name="T7" fmla="*/ 90 h 236"/>
                <a:gd name="T8" fmla="*/ 168 w 285"/>
                <a:gd name="T9" fmla="*/ 178 h 236"/>
                <a:gd name="T10" fmla="*/ 84 w 285"/>
                <a:gd name="T11" fmla="*/ 207 h 236"/>
                <a:gd name="T12" fmla="*/ 0 w 285"/>
                <a:gd name="T13" fmla="*/ 236 h 236"/>
                <a:gd name="T14" fmla="*/ 23 w 285"/>
                <a:gd name="T15" fmla="*/ 177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5" h="236">
                  <a:moveTo>
                    <a:pt x="23" y="177"/>
                  </a:moveTo>
                  <a:cubicBezTo>
                    <a:pt x="28" y="158"/>
                    <a:pt x="36" y="138"/>
                    <a:pt x="46" y="119"/>
                  </a:cubicBezTo>
                  <a:cubicBezTo>
                    <a:pt x="61" y="92"/>
                    <a:pt x="86" y="62"/>
                    <a:pt x="115" y="46"/>
                  </a:cubicBezTo>
                  <a:cubicBezTo>
                    <a:pt x="200" y="0"/>
                    <a:pt x="260" y="66"/>
                    <a:pt x="285" y="90"/>
                  </a:cubicBezTo>
                  <a:cubicBezTo>
                    <a:pt x="242" y="132"/>
                    <a:pt x="207" y="159"/>
                    <a:pt x="168" y="178"/>
                  </a:cubicBezTo>
                  <a:cubicBezTo>
                    <a:pt x="143" y="190"/>
                    <a:pt x="116" y="199"/>
                    <a:pt x="84" y="207"/>
                  </a:cubicBezTo>
                  <a:cubicBezTo>
                    <a:pt x="53" y="215"/>
                    <a:pt x="29" y="223"/>
                    <a:pt x="0" y="236"/>
                  </a:cubicBezTo>
                  <a:cubicBezTo>
                    <a:pt x="10" y="214"/>
                    <a:pt x="17" y="201"/>
                    <a:pt x="23" y="177"/>
                  </a:cubicBezTo>
                  <a:close/>
                </a:path>
              </a:pathLst>
            </a:custGeom>
            <a:solidFill>
              <a:srgbClr val="6B7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6" name="Freeform 114">
              <a:extLst>
                <a:ext uri="{FF2B5EF4-FFF2-40B4-BE49-F238E27FC236}">
                  <a16:creationId xmlns:a16="http://schemas.microsoft.com/office/drawing/2014/main" id="{F5B8FB58-553B-4CA6-9E7D-1D4D4D072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" y="1310"/>
              <a:ext cx="288" cy="179"/>
            </a:xfrm>
            <a:custGeom>
              <a:avLst/>
              <a:gdLst>
                <a:gd name="T0" fmla="*/ 2 w 289"/>
                <a:gd name="T1" fmla="*/ 175 h 180"/>
                <a:gd name="T2" fmla="*/ 289 w 289"/>
                <a:gd name="T3" fmla="*/ 32 h 180"/>
                <a:gd name="T4" fmla="*/ 12 w 289"/>
                <a:gd name="T5" fmla="*/ 176 h 180"/>
                <a:gd name="T6" fmla="*/ 0 w 289"/>
                <a:gd name="T7" fmla="*/ 180 h 180"/>
                <a:gd name="T8" fmla="*/ 2 w 289"/>
                <a:gd name="T9" fmla="*/ 17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180">
                  <a:moveTo>
                    <a:pt x="2" y="175"/>
                  </a:moveTo>
                  <a:cubicBezTo>
                    <a:pt x="75" y="57"/>
                    <a:pt x="162" y="0"/>
                    <a:pt x="289" y="32"/>
                  </a:cubicBezTo>
                  <a:cubicBezTo>
                    <a:pt x="165" y="25"/>
                    <a:pt x="84" y="68"/>
                    <a:pt x="12" y="176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2" y="175"/>
                    <a:pt x="2" y="175"/>
                    <a:pt x="2" y="175"/>
                  </a:cubicBezTo>
                  <a:close/>
                </a:path>
              </a:pathLst>
            </a:custGeom>
            <a:solidFill>
              <a:srgbClr val="4853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40D85239-4AAD-44C5-ADB0-5475AD3C12C1}"/>
              </a:ext>
            </a:extLst>
          </p:cNvPr>
          <p:cNvSpPr/>
          <p:nvPr/>
        </p:nvSpPr>
        <p:spPr>
          <a:xfrm>
            <a:off x="-25401" y="334625"/>
            <a:ext cx="9187837" cy="6662981"/>
          </a:xfrm>
          <a:custGeom>
            <a:avLst/>
            <a:gdLst>
              <a:gd name="connsiteX0" fmla="*/ 0 w 9677400"/>
              <a:gd name="connsiteY0" fmla="*/ 0 h 4761706"/>
              <a:gd name="connsiteX1" fmla="*/ 9677400 w 9677400"/>
              <a:gd name="connsiteY1" fmla="*/ 0 h 4761706"/>
              <a:gd name="connsiteX2" fmla="*/ 9677400 w 9677400"/>
              <a:gd name="connsiteY2" fmla="*/ 4761706 h 4761706"/>
              <a:gd name="connsiteX3" fmla="*/ 0 w 9677400"/>
              <a:gd name="connsiteY3" fmla="*/ 4761706 h 4761706"/>
              <a:gd name="connsiteX4" fmla="*/ 0 w 9677400"/>
              <a:gd name="connsiteY4" fmla="*/ 0 h 4761706"/>
              <a:gd name="connsiteX0" fmla="*/ 0 w 12220903"/>
              <a:gd name="connsiteY0" fmla="*/ 0 h 4761706"/>
              <a:gd name="connsiteX1" fmla="*/ 12220903 w 12220903"/>
              <a:gd name="connsiteY1" fmla="*/ 3205655 h 4761706"/>
              <a:gd name="connsiteX2" fmla="*/ 9677400 w 12220903"/>
              <a:gd name="connsiteY2" fmla="*/ 4761706 h 4761706"/>
              <a:gd name="connsiteX3" fmla="*/ 0 w 12220903"/>
              <a:gd name="connsiteY3" fmla="*/ 4761706 h 4761706"/>
              <a:gd name="connsiteX4" fmla="*/ 0 w 12220903"/>
              <a:gd name="connsiteY4" fmla="*/ 0 h 4761706"/>
              <a:gd name="connsiteX0" fmla="*/ 0 w 12220904"/>
              <a:gd name="connsiteY0" fmla="*/ 0 h 4772217"/>
              <a:gd name="connsiteX1" fmla="*/ 12220903 w 12220904"/>
              <a:gd name="connsiteY1" fmla="*/ 3205655 h 4772217"/>
              <a:gd name="connsiteX2" fmla="*/ 12220904 w 12220904"/>
              <a:gd name="connsiteY2" fmla="*/ 4772217 h 4772217"/>
              <a:gd name="connsiteX3" fmla="*/ 0 w 12220904"/>
              <a:gd name="connsiteY3" fmla="*/ 4761706 h 4772217"/>
              <a:gd name="connsiteX4" fmla="*/ 0 w 12220904"/>
              <a:gd name="connsiteY4" fmla="*/ 0 h 4772217"/>
              <a:gd name="connsiteX0" fmla="*/ 0 w 12220904"/>
              <a:gd name="connsiteY0" fmla="*/ 0 h 4772217"/>
              <a:gd name="connsiteX1" fmla="*/ 12220903 w 12220904"/>
              <a:gd name="connsiteY1" fmla="*/ 4099034 h 4772217"/>
              <a:gd name="connsiteX2" fmla="*/ 12220904 w 12220904"/>
              <a:gd name="connsiteY2" fmla="*/ 4772217 h 4772217"/>
              <a:gd name="connsiteX3" fmla="*/ 0 w 12220904"/>
              <a:gd name="connsiteY3" fmla="*/ 4761706 h 4772217"/>
              <a:gd name="connsiteX4" fmla="*/ 0 w 12220904"/>
              <a:gd name="connsiteY4" fmla="*/ 0 h 4772217"/>
              <a:gd name="connsiteX0" fmla="*/ 0 w 12220904"/>
              <a:gd name="connsiteY0" fmla="*/ 0 h 5571003"/>
              <a:gd name="connsiteX1" fmla="*/ 12220903 w 12220904"/>
              <a:gd name="connsiteY1" fmla="*/ 4897820 h 5571003"/>
              <a:gd name="connsiteX2" fmla="*/ 12220904 w 12220904"/>
              <a:gd name="connsiteY2" fmla="*/ 5571003 h 5571003"/>
              <a:gd name="connsiteX3" fmla="*/ 0 w 12220904"/>
              <a:gd name="connsiteY3" fmla="*/ 5560492 h 5571003"/>
              <a:gd name="connsiteX4" fmla="*/ 0 w 12220904"/>
              <a:gd name="connsiteY4" fmla="*/ 0 h 5571003"/>
              <a:gd name="connsiteX0" fmla="*/ 0 w 12231414"/>
              <a:gd name="connsiteY0" fmla="*/ 0 h 5592023"/>
              <a:gd name="connsiteX1" fmla="*/ 12231413 w 12231414"/>
              <a:gd name="connsiteY1" fmla="*/ 4918840 h 5592023"/>
              <a:gd name="connsiteX2" fmla="*/ 12231414 w 12231414"/>
              <a:gd name="connsiteY2" fmla="*/ 5592023 h 5592023"/>
              <a:gd name="connsiteX3" fmla="*/ 10510 w 12231414"/>
              <a:gd name="connsiteY3" fmla="*/ 5581512 h 5592023"/>
              <a:gd name="connsiteX4" fmla="*/ 0 w 12231414"/>
              <a:gd name="connsiteY4" fmla="*/ 0 h 5592023"/>
              <a:gd name="connsiteX0" fmla="*/ 4079 w 12235493"/>
              <a:gd name="connsiteY0" fmla="*/ 0 h 5733912"/>
              <a:gd name="connsiteX1" fmla="*/ 12235492 w 12235493"/>
              <a:gd name="connsiteY1" fmla="*/ 4918840 h 5733912"/>
              <a:gd name="connsiteX2" fmla="*/ 12235493 w 12235493"/>
              <a:gd name="connsiteY2" fmla="*/ 5592023 h 5733912"/>
              <a:gd name="connsiteX3" fmla="*/ 734 w 12235493"/>
              <a:gd name="connsiteY3" fmla="*/ 5733912 h 5733912"/>
              <a:gd name="connsiteX4" fmla="*/ 4079 w 12235493"/>
              <a:gd name="connsiteY4" fmla="*/ 0 h 5733912"/>
              <a:gd name="connsiteX0" fmla="*/ 4079 w 12235493"/>
              <a:gd name="connsiteY0" fmla="*/ 0 h 5733912"/>
              <a:gd name="connsiteX1" fmla="*/ 12235492 w 12235493"/>
              <a:gd name="connsiteY1" fmla="*/ 4918840 h 5733912"/>
              <a:gd name="connsiteX2" fmla="*/ 12235493 w 12235493"/>
              <a:gd name="connsiteY2" fmla="*/ 5730568 h 5733912"/>
              <a:gd name="connsiteX3" fmla="*/ 734 w 12235493"/>
              <a:gd name="connsiteY3" fmla="*/ 5733912 h 5733912"/>
              <a:gd name="connsiteX4" fmla="*/ 4079 w 12235493"/>
              <a:gd name="connsiteY4" fmla="*/ 0 h 5733912"/>
              <a:gd name="connsiteX0" fmla="*/ 4079 w 12235493"/>
              <a:gd name="connsiteY0" fmla="*/ 0 h 6508612"/>
              <a:gd name="connsiteX1" fmla="*/ 12235492 w 12235493"/>
              <a:gd name="connsiteY1" fmla="*/ 5693540 h 6508612"/>
              <a:gd name="connsiteX2" fmla="*/ 12235493 w 12235493"/>
              <a:gd name="connsiteY2" fmla="*/ 6505268 h 6508612"/>
              <a:gd name="connsiteX3" fmla="*/ 734 w 12235493"/>
              <a:gd name="connsiteY3" fmla="*/ 6508612 h 6508612"/>
              <a:gd name="connsiteX4" fmla="*/ 4079 w 12235493"/>
              <a:gd name="connsiteY4" fmla="*/ 0 h 6508612"/>
              <a:gd name="connsiteX0" fmla="*/ 1374951 w 13606365"/>
              <a:gd name="connsiteY0" fmla="*/ 0 h 6548369"/>
              <a:gd name="connsiteX1" fmla="*/ 13606364 w 13606365"/>
              <a:gd name="connsiteY1" fmla="*/ 5693540 h 6548369"/>
              <a:gd name="connsiteX2" fmla="*/ 13606365 w 13606365"/>
              <a:gd name="connsiteY2" fmla="*/ 6505268 h 6548369"/>
              <a:gd name="connsiteX3" fmla="*/ 6 w 13606365"/>
              <a:gd name="connsiteY3" fmla="*/ 6548369 h 6548369"/>
              <a:gd name="connsiteX4" fmla="*/ 1374951 w 13606365"/>
              <a:gd name="connsiteY4" fmla="*/ 0 h 6548369"/>
              <a:gd name="connsiteX0" fmla="*/ 400932 w 13606381"/>
              <a:gd name="connsiteY0" fmla="*/ 0 h 7005569"/>
              <a:gd name="connsiteX1" fmla="*/ 13606380 w 13606381"/>
              <a:gd name="connsiteY1" fmla="*/ 6150740 h 7005569"/>
              <a:gd name="connsiteX2" fmla="*/ 13606381 w 13606381"/>
              <a:gd name="connsiteY2" fmla="*/ 6962468 h 7005569"/>
              <a:gd name="connsiteX3" fmla="*/ 22 w 13606381"/>
              <a:gd name="connsiteY3" fmla="*/ 7005569 h 7005569"/>
              <a:gd name="connsiteX4" fmla="*/ 400932 w 13606381"/>
              <a:gd name="connsiteY4" fmla="*/ 0 h 7005569"/>
              <a:gd name="connsiteX0" fmla="*/ 460565 w 13606379"/>
              <a:gd name="connsiteY0" fmla="*/ 0 h 7005569"/>
              <a:gd name="connsiteX1" fmla="*/ 13606378 w 13606379"/>
              <a:gd name="connsiteY1" fmla="*/ 6150740 h 7005569"/>
              <a:gd name="connsiteX2" fmla="*/ 13606379 w 13606379"/>
              <a:gd name="connsiteY2" fmla="*/ 6962468 h 7005569"/>
              <a:gd name="connsiteX3" fmla="*/ 20 w 13606379"/>
              <a:gd name="connsiteY3" fmla="*/ 7005569 h 7005569"/>
              <a:gd name="connsiteX4" fmla="*/ 460565 w 13606379"/>
              <a:gd name="connsiteY4" fmla="*/ 0 h 7005569"/>
              <a:gd name="connsiteX0" fmla="*/ 1462218 w 14608032"/>
              <a:gd name="connsiteY0" fmla="*/ 734935 h 7740504"/>
              <a:gd name="connsiteX1" fmla="*/ 14608031 w 14608032"/>
              <a:gd name="connsiteY1" fmla="*/ 6885675 h 7740504"/>
              <a:gd name="connsiteX2" fmla="*/ 14608032 w 14608032"/>
              <a:gd name="connsiteY2" fmla="*/ 7697403 h 7740504"/>
              <a:gd name="connsiteX3" fmla="*/ 1001673 w 14608032"/>
              <a:gd name="connsiteY3" fmla="*/ 7740504 h 7740504"/>
              <a:gd name="connsiteX4" fmla="*/ 967184 w 14608032"/>
              <a:gd name="connsiteY4" fmla="*/ 826542 h 7740504"/>
              <a:gd name="connsiteX5" fmla="*/ 1462218 w 14608032"/>
              <a:gd name="connsiteY5" fmla="*/ 734935 h 7740504"/>
              <a:gd name="connsiteX0" fmla="*/ 1462218 w 14608032"/>
              <a:gd name="connsiteY0" fmla="*/ 382613 h 7388182"/>
              <a:gd name="connsiteX1" fmla="*/ 14608031 w 14608032"/>
              <a:gd name="connsiteY1" fmla="*/ 6533353 h 7388182"/>
              <a:gd name="connsiteX2" fmla="*/ 14608032 w 14608032"/>
              <a:gd name="connsiteY2" fmla="*/ 7345081 h 7388182"/>
              <a:gd name="connsiteX3" fmla="*/ 1001673 w 14608032"/>
              <a:gd name="connsiteY3" fmla="*/ 7388182 h 7388182"/>
              <a:gd name="connsiteX4" fmla="*/ 967184 w 14608032"/>
              <a:gd name="connsiteY4" fmla="*/ 474220 h 7388182"/>
              <a:gd name="connsiteX5" fmla="*/ 1462218 w 14608032"/>
              <a:gd name="connsiteY5" fmla="*/ 382613 h 7388182"/>
              <a:gd name="connsiteX0" fmla="*/ 1462218 w 14608032"/>
              <a:gd name="connsiteY0" fmla="*/ 0 h 7005569"/>
              <a:gd name="connsiteX1" fmla="*/ 14608031 w 14608032"/>
              <a:gd name="connsiteY1" fmla="*/ 6150740 h 7005569"/>
              <a:gd name="connsiteX2" fmla="*/ 14608032 w 14608032"/>
              <a:gd name="connsiteY2" fmla="*/ 6962468 h 7005569"/>
              <a:gd name="connsiteX3" fmla="*/ 1001673 w 14608032"/>
              <a:gd name="connsiteY3" fmla="*/ 7005569 h 7005569"/>
              <a:gd name="connsiteX4" fmla="*/ 967184 w 14608032"/>
              <a:gd name="connsiteY4" fmla="*/ 91607 h 7005569"/>
              <a:gd name="connsiteX5" fmla="*/ 1462218 w 14608032"/>
              <a:gd name="connsiteY5" fmla="*/ 0 h 7005569"/>
              <a:gd name="connsiteX0" fmla="*/ 1519368 w 14608032"/>
              <a:gd name="connsiteY0" fmla="*/ 0 h 6967469"/>
              <a:gd name="connsiteX1" fmla="*/ 14608031 w 14608032"/>
              <a:gd name="connsiteY1" fmla="*/ 6112640 h 6967469"/>
              <a:gd name="connsiteX2" fmla="*/ 14608032 w 14608032"/>
              <a:gd name="connsiteY2" fmla="*/ 6924368 h 6967469"/>
              <a:gd name="connsiteX3" fmla="*/ 1001673 w 14608032"/>
              <a:gd name="connsiteY3" fmla="*/ 6967469 h 6967469"/>
              <a:gd name="connsiteX4" fmla="*/ 967184 w 14608032"/>
              <a:gd name="connsiteY4" fmla="*/ 53507 h 6967469"/>
              <a:gd name="connsiteX5" fmla="*/ 1519368 w 14608032"/>
              <a:gd name="connsiteY5" fmla="*/ 0 h 6967469"/>
              <a:gd name="connsiteX0" fmla="*/ 1519368 w 14608032"/>
              <a:gd name="connsiteY0" fmla="*/ 0 h 6967469"/>
              <a:gd name="connsiteX1" fmla="*/ 14608031 w 14608032"/>
              <a:gd name="connsiteY1" fmla="*/ 6112640 h 6967469"/>
              <a:gd name="connsiteX2" fmla="*/ 14608032 w 14608032"/>
              <a:gd name="connsiteY2" fmla="*/ 6924368 h 6967469"/>
              <a:gd name="connsiteX3" fmla="*/ 1001673 w 14608032"/>
              <a:gd name="connsiteY3" fmla="*/ 6967469 h 6967469"/>
              <a:gd name="connsiteX4" fmla="*/ 967184 w 14608032"/>
              <a:gd name="connsiteY4" fmla="*/ 53507 h 6967469"/>
              <a:gd name="connsiteX5" fmla="*/ 1519368 w 14608032"/>
              <a:gd name="connsiteY5" fmla="*/ 0 h 6967469"/>
              <a:gd name="connsiteX0" fmla="*/ 1527200 w 14615864"/>
              <a:gd name="connsiteY0" fmla="*/ 0 h 6967469"/>
              <a:gd name="connsiteX1" fmla="*/ 14615863 w 14615864"/>
              <a:gd name="connsiteY1" fmla="*/ 6112640 h 6967469"/>
              <a:gd name="connsiteX2" fmla="*/ 14615864 w 14615864"/>
              <a:gd name="connsiteY2" fmla="*/ 6924368 h 6967469"/>
              <a:gd name="connsiteX3" fmla="*/ 1009505 w 14615864"/>
              <a:gd name="connsiteY3" fmla="*/ 6967469 h 6967469"/>
              <a:gd name="connsiteX4" fmla="*/ 946441 w 14615864"/>
              <a:gd name="connsiteY4" fmla="*/ 5882 h 6967469"/>
              <a:gd name="connsiteX5" fmla="*/ 1527200 w 14615864"/>
              <a:gd name="connsiteY5" fmla="*/ 0 h 6967469"/>
              <a:gd name="connsiteX0" fmla="*/ 1527200 w 14615864"/>
              <a:gd name="connsiteY0" fmla="*/ 0 h 6967469"/>
              <a:gd name="connsiteX1" fmla="*/ 14615863 w 14615864"/>
              <a:gd name="connsiteY1" fmla="*/ 6112640 h 6967469"/>
              <a:gd name="connsiteX2" fmla="*/ 14615864 w 14615864"/>
              <a:gd name="connsiteY2" fmla="*/ 6924368 h 6967469"/>
              <a:gd name="connsiteX3" fmla="*/ 1009505 w 14615864"/>
              <a:gd name="connsiteY3" fmla="*/ 6967469 h 6967469"/>
              <a:gd name="connsiteX4" fmla="*/ 946441 w 14615864"/>
              <a:gd name="connsiteY4" fmla="*/ 5882 h 6967469"/>
              <a:gd name="connsiteX5" fmla="*/ 1527200 w 14615864"/>
              <a:gd name="connsiteY5" fmla="*/ 0 h 6967469"/>
              <a:gd name="connsiteX0" fmla="*/ 606451 w 13695115"/>
              <a:gd name="connsiteY0" fmla="*/ 0 h 6967469"/>
              <a:gd name="connsiteX1" fmla="*/ 13695114 w 13695115"/>
              <a:gd name="connsiteY1" fmla="*/ 6112640 h 6967469"/>
              <a:gd name="connsiteX2" fmla="*/ 13695115 w 13695115"/>
              <a:gd name="connsiteY2" fmla="*/ 6924368 h 6967469"/>
              <a:gd name="connsiteX3" fmla="*/ 88756 w 13695115"/>
              <a:gd name="connsiteY3" fmla="*/ 6967469 h 6967469"/>
              <a:gd name="connsiteX4" fmla="*/ 25692 w 13695115"/>
              <a:gd name="connsiteY4" fmla="*/ 5882 h 6967469"/>
              <a:gd name="connsiteX5" fmla="*/ 606451 w 13695115"/>
              <a:gd name="connsiteY5" fmla="*/ 0 h 6967469"/>
              <a:gd name="connsiteX0" fmla="*/ 580759 w 13669423"/>
              <a:gd name="connsiteY0" fmla="*/ 0 h 6967469"/>
              <a:gd name="connsiteX1" fmla="*/ 13669422 w 13669423"/>
              <a:gd name="connsiteY1" fmla="*/ 6112640 h 6967469"/>
              <a:gd name="connsiteX2" fmla="*/ 13669423 w 13669423"/>
              <a:gd name="connsiteY2" fmla="*/ 6924368 h 6967469"/>
              <a:gd name="connsiteX3" fmla="*/ 63064 w 13669423"/>
              <a:gd name="connsiteY3" fmla="*/ 6967469 h 6967469"/>
              <a:gd name="connsiteX4" fmla="*/ 0 w 13669423"/>
              <a:gd name="connsiteY4" fmla="*/ 5882 h 6967469"/>
              <a:gd name="connsiteX5" fmla="*/ 580759 w 13669423"/>
              <a:gd name="connsiteY5" fmla="*/ 0 h 6967469"/>
              <a:gd name="connsiteX0" fmla="*/ 580759 w 13669423"/>
              <a:gd name="connsiteY0" fmla="*/ 0 h 6967469"/>
              <a:gd name="connsiteX1" fmla="*/ 13669422 w 13669423"/>
              <a:gd name="connsiteY1" fmla="*/ 6112640 h 6967469"/>
              <a:gd name="connsiteX2" fmla="*/ 13669423 w 13669423"/>
              <a:gd name="connsiteY2" fmla="*/ 6924368 h 6967469"/>
              <a:gd name="connsiteX3" fmla="*/ 63064 w 13669423"/>
              <a:gd name="connsiteY3" fmla="*/ 6967469 h 6967469"/>
              <a:gd name="connsiteX4" fmla="*/ 0 w 13669423"/>
              <a:gd name="connsiteY4" fmla="*/ 5882 h 6967469"/>
              <a:gd name="connsiteX5" fmla="*/ 580759 w 13669423"/>
              <a:gd name="connsiteY5" fmla="*/ 0 h 6967469"/>
              <a:gd name="connsiteX0" fmla="*/ 580759 w 13669423"/>
              <a:gd name="connsiteY0" fmla="*/ 0 h 6967469"/>
              <a:gd name="connsiteX1" fmla="*/ 13669422 w 13669423"/>
              <a:gd name="connsiteY1" fmla="*/ 6112640 h 6967469"/>
              <a:gd name="connsiteX2" fmla="*/ 13669423 w 13669423"/>
              <a:gd name="connsiteY2" fmla="*/ 6924368 h 6967469"/>
              <a:gd name="connsiteX3" fmla="*/ 63064 w 13669423"/>
              <a:gd name="connsiteY3" fmla="*/ 6967469 h 6967469"/>
              <a:gd name="connsiteX4" fmla="*/ 0 w 13669423"/>
              <a:gd name="connsiteY4" fmla="*/ 5882 h 6967469"/>
              <a:gd name="connsiteX5" fmla="*/ 580759 w 13669423"/>
              <a:gd name="connsiteY5" fmla="*/ 0 h 6967469"/>
              <a:gd name="connsiteX0" fmla="*/ 580759 w 13669423"/>
              <a:gd name="connsiteY0" fmla="*/ 0 h 6967469"/>
              <a:gd name="connsiteX1" fmla="*/ 13669422 w 13669423"/>
              <a:gd name="connsiteY1" fmla="*/ 6112640 h 6967469"/>
              <a:gd name="connsiteX2" fmla="*/ 13669423 w 13669423"/>
              <a:gd name="connsiteY2" fmla="*/ 6924368 h 6967469"/>
              <a:gd name="connsiteX3" fmla="*/ 63064 w 13669423"/>
              <a:gd name="connsiteY3" fmla="*/ 6967469 h 6967469"/>
              <a:gd name="connsiteX4" fmla="*/ 0 w 13669423"/>
              <a:gd name="connsiteY4" fmla="*/ 5882 h 6967469"/>
              <a:gd name="connsiteX5" fmla="*/ 580759 w 13669423"/>
              <a:gd name="connsiteY5" fmla="*/ 0 h 6967469"/>
              <a:gd name="connsiteX0" fmla="*/ 542659 w 13631323"/>
              <a:gd name="connsiteY0" fmla="*/ 0 h 6967469"/>
              <a:gd name="connsiteX1" fmla="*/ 13631322 w 13631323"/>
              <a:gd name="connsiteY1" fmla="*/ 6112640 h 6967469"/>
              <a:gd name="connsiteX2" fmla="*/ 13631323 w 13631323"/>
              <a:gd name="connsiteY2" fmla="*/ 6924368 h 6967469"/>
              <a:gd name="connsiteX3" fmla="*/ 24964 w 13631323"/>
              <a:gd name="connsiteY3" fmla="*/ 6967469 h 6967469"/>
              <a:gd name="connsiteX4" fmla="*/ 0 w 13631323"/>
              <a:gd name="connsiteY4" fmla="*/ 5882 h 6967469"/>
              <a:gd name="connsiteX5" fmla="*/ 542659 w 13631323"/>
              <a:gd name="connsiteY5" fmla="*/ 0 h 6967469"/>
              <a:gd name="connsiteX0" fmla="*/ 542659 w 13631323"/>
              <a:gd name="connsiteY0" fmla="*/ 0 h 6967469"/>
              <a:gd name="connsiteX1" fmla="*/ 13631322 w 13631323"/>
              <a:gd name="connsiteY1" fmla="*/ 6112640 h 6967469"/>
              <a:gd name="connsiteX2" fmla="*/ 13631323 w 13631323"/>
              <a:gd name="connsiteY2" fmla="*/ 6924368 h 6967469"/>
              <a:gd name="connsiteX3" fmla="*/ 24964 w 13631323"/>
              <a:gd name="connsiteY3" fmla="*/ 6967469 h 6967469"/>
              <a:gd name="connsiteX4" fmla="*/ 0 w 13631323"/>
              <a:gd name="connsiteY4" fmla="*/ 5882 h 6967469"/>
              <a:gd name="connsiteX5" fmla="*/ 542659 w 13631323"/>
              <a:gd name="connsiteY5" fmla="*/ 0 h 6967469"/>
              <a:gd name="connsiteX0" fmla="*/ 542659 w 13631323"/>
              <a:gd name="connsiteY0" fmla="*/ 0 h 6967469"/>
              <a:gd name="connsiteX1" fmla="*/ 13631322 w 13631323"/>
              <a:gd name="connsiteY1" fmla="*/ 6112640 h 6967469"/>
              <a:gd name="connsiteX2" fmla="*/ 13631323 w 13631323"/>
              <a:gd name="connsiteY2" fmla="*/ 6924368 h 6967469"/>
              <a:gd name="connsiteX3" fmla="*/ 34489 w 13631323"/>
              <a:gd name="connsiteY3" fmla="*/ 6967469 h 6967469"/>
              <a:gd name="connsiteX4" fmla="*/ 0 w 13631323"/>
              <a:gd name="connsiteY4" fmla="*/ 5882 h 6967469"/>
              <a:gd name="connsiteX5" fmla="*/ 542659 w 13631323"/>
              <a:gd name="connsiteY5" fmla="*/ 0 h 6967469"/>
              <a:gd name="connsiteX0" fmla="*/ 542659 w 13631323"/>
              <a:gd name="connsiteY0" fmla="*/ 0 h 6967469"/>
              <a:gd name="connsiteX1" fmla="*/ 13631322 w 13631323"/>
              <a:gd name="connsiteY1" fmla="*/ 6112640 h 6967469"/>
              <a:gd name="connsiteX2" fmla="*/ 13631323 w 13631323"/>
              <a:gd name="connsiteY2" fmla="*/ 6924368 h 6967469"/>
              <a:gd name="connsiteX3" fmla="*/ 34489 w 13631323"/>
              <a:gd name="connsiteY3" fmla="*/ 6967469 h 6967469"/>
              <a:gd name="connsiteX4" fmla="*/ 0 w 13631323"/>
              <a:gd name="connsiteY4" fmla="*/ 5882 h 6967469"/>
              <a:gd name="connsiteX5" fmla="*/ 542659 w 13631323"/>
              <a:gd name="connsiteY5" fmla="*/ 0 h 6967469"/>
              <a:gd name="connsiteX0" fmla="*/ 542659 w 13631323"/>
              <a:gd name="connsiteY0" fmla="*/ 0 h 6967469"/>
              <a:gd name="connsiteX1" fmla="*/ 13631322 w 13631323"/>
              <a:gd name="connsiteY1" fmla="*/ 6112640 h 6967469"/>
              <a:gd name="connsiteX2" fmla="*/ 13631323 w 13631323"/>
              <a:gd name="connsiteY2" fmla="*/ 6924368 h 6967469"/>
              <a:gd name="connsiteX3" fmla="*/ 34489 w 13631323"/>
              <a:gd name="connsiteY3" fmla="*/ 6967469 h 6967469"/>
              <a:gd name="connsiteX4" fmla="*/ 0 w 13631323"/>
              <a:gd name="connsiteY4" fmla="*/ 5882 h 6967469"/>
              <a:gd name="connsiteX5" fmla="*/ 542659 w 13631323"/>
              <a:gd name="connsiteY5" fmla="*/ 0 h 6967469"/>
              <a:gd name="connsiteX0" fmla="*/ 542659 w 13631323"/>
              <a:gd name="connsiteY0" fmla="*/ 0 h 6967469"/>
              <a:gd name="connsiteX1" fmla="*/ 13631322 w 13631323"/>
              <a:gd name="connsiteY1" fmla="*/ 6112640 h 6967469"/>
              <a:gd name="connsiteX2" fmla="*/ 13631323 w 13631323"/>
              <a:gd name="connsiteY2" fmla="*/ 6924368 h 6967469"/>
              <a:gd name="connsiteX3" fmla="*/ 15439 w 13631323"/>
              <a:gd name="connsiteY3" fmla="*/ 6967469 h 6967469"/>
              <a:gd name="connsiteX4" fmla="*/ 0 w 13631323"/>
              <a:gd name="connsiteY4" fmla="*/ 5882 h 6967469"/>
              <a:gd name="connsiteX5" fmla="*/ 542659 w 13631323"/>
              <a:gd name="connsiteY5" fmla="*/ 0 h 6967469"/>
              <a:gd name="connsiteX0" fmla="*/ 552184 w 13640848"/>
              <a:gd name="connsiteY0" fmla="*/ 0 h 6967469"/>
              <a:gd name="connsiteX1" fmla="*/ 13640847 w 13640848"/>
              <a:gd name="connsiteY1" fmla="*/ 6112640 h 6967469"/>
              <a:gd name="connsiteX2" fmla="*/ 13640848 w 13640848"/>
              <a:gd name="connsiteY2" fmla="*/ 6924368 h 6967469"/>
              <a:gd name="connsiteX3" fmla="*/ 24964 w 13640848"/>
              <a:gd name="connsiteY3" fmla="*/ 6967469 h 6967469"/>
              <a:gd name="connsiteX4" fmla="*/ 0 w 13640848"/>
              <a:gd name="connsiteY4" fmla="*/ 5882 h 6967469"/>
              <a:gd name="connsiteX5" fmla="*/ 552184 w 13640848"/>
              <a:gd name="connsiteY5" fmla="*/ 0 h 6967469"/>
              <a:gd name="connsiteX0" fmla="*/ 542659 w 13631323"/>
              <a:gd name="connsiteY0" fmla="*/ 0 h 6967469"/>
              <a:gd name="connsiteX1" fmla="*/ 13631322 w 13631323"/>
              <a:gd name="connsiteY1" fmla="*/ 6112640 h 6967469"/>
              <a:gd name="connsiteX2" fmla="*/ 13631323 w 13631323"/>
              <a:gd name="connsiteY2" fmla="*/ 6924368 h 6967469"/>
              <a:gd name="connsiteX3" fmla="*/ 15439 w 13631323"/>
              <a:gd name="connsiteY3" fmla="*/ 6967469 h 6967469"/>
              <a:gd name="connsiteX4" fmla="*/ 0 w 13631323"/>
              <a:gd name="connsiteY4" fmla="*/ 5882 h 6967469"/>
              <a:gd name="connsiteX5" fmla="*/ 542659 w 13631323"/>
              <a:gd name="connsiteY5" fmla="*/ 0 h 6967469"/>
              <a:gd name="connsiteX0" fmla="*/ 1541609 w 14630273"/>
              <a:gd name="connsiteY0" fmla="*/ 0 h 6967469"/>
              <a:gd name="connsiteX1" fmla="*/ 14630272 w 14630273"/>
              <a:gd name="connsiteY1" fmla="*/ 6112640 h 6967469"/>
              <a:gd name="connsiteX2" fmla="*/ 14630273 w 14630273"/>
              <a:gd name="connsiteY2" fmla="*/ 6924368 h 6967469"/>
              <a:gd name="connsiteX3" fmla="*/ 1014389 w 14630273"/>
              <a:gd name="connsiteY3" fmla="*/ 6967469 h 6967469"/>
              <a:gd name="connsiteX4" fmla="*/ 995315 w 14630273"/>
              <a:gd name="connsiteY4" fmla="*/ 4131496 h 6967469"/>
              <a:gd name="connsiteX5" fmla="*/ 998950 w 14630273"/>
              <a:gd name="connsiteY5" fmla="*/ 5882 h 6967469"/>
              <a:gd name="connsiteX6" fmla="*/ 1541609 w 14630273"/>
              <a:gd name="connsiteY6" fmla="*/ 0 h 6967469"/>
              <a:gd name="connsiteX0" fmla="*/ 1541609 w 14630273"/>
              <a:gd name="connsiteY0" fmla="*/ 0 h 6967469"/>
              <a:gd name="connsiteX1" fmla="*/ 14630272 w 14630273"/>
              <a:gd name="connsiteY1" fmla="*/ 6112640 h 6967469"/>
              <a:gd name="connsiteX2" fmla="*/ 14630273 w 14630273"/>
              <a:gd name="connsiteY2" fmla="*/ 6924368 h 6967469"/>
              <a:gd name="connsiteX3" fmla="*/ 7074382 w 14630273"/>
              <a:gd name="connsiteY3" fmla="*/ 6959362 h 6967469"/>
              <a:gd name="connsiteX4" fmla="*/ 1014389 w 14630273"/>
              <a:gd name="connsiteY4" fmla="*/ 6967469 h 6967469"/>
              <a:gd name="connsiteX5" fmla="*/ 995315 w 14630273"/>
              <a:gd name="connsiteY5" fmla="*/ 4131496 h 6967469"/>
              <a:gd name="connsiteX6" fmla="*/ 998950 w 14630273"/>
              <a:gd name="connsiteY6" fmla="*/ 5882 h 6967469"/>
              <a:gd name="connsiteX7" fmla="*/ 1541609 w 14630273"/>
              <a:gd name="connsiteY7" fmla="*/ 0 h 6967469"/>
              <a:gd name="connsiteX0" fmla="*/ 584692 w 13673356"/>
              <a:gd name="connsiteY0" fmla="*/ 0 h 6959362"/>
              <a:gd name="connsiteX1" fmla="*/ 13673355 w 13673356"/>
              <a:gd name="connsiteY1" fmla="*/ 6112640 h 6959362"/>
              <a:gd name="connsiteX2" fmla="*/ 13673356 w 13673356"/>
              <a:gd name="connsiteY2" fmla="*/ 6924368 h 6959362"/>
              <a:gd name="connsiteX3" fmla="*/ 6117465 w 13673356"/>
              <a:gd name="connsiteY3" fmla="*/ 6959362 h 6959362"/>
              <a:gd name="connsiteX4" fmla="*/ 38398 w 13673356"/>
              <a:gd name="connsiteY4" fmla="*/ 4131496 h 6959362"/>
              <a:gd name="connsiteX5" fmla="*/ 42033 w 13673356"/>
              <a:gd name="connsiteY5" fmla="*/ 5882 h 6959362"/>
              <a:gd name="connsiteX6" fmla="*/ 584692 w 13673356"/>
              <a:gd name="connsiteY6" fmla="*/ 0 h 6959362"/>
              <a:gd name="connsiteX0" fmla="*/ 584692 w 13673356"/>
              <a:gd name="connsiteY0" fmla="*/ 0 h 6959362"/>
              <a:gd name="connsiteX1" fmla="*/ 13663081 w 13673356"/>
              <a:gd name="connsiteY1" fmla="*/ 6153737 h 6959362"/>
              <a:gd name="connsiteX2" fmla="*/ 13673356 w 13673356"/>
              <a:gd name="connsiteY2" fmla="*/ 6924368 h 6959362"/>
              <a:gd name="connsiteX3" fmla="*/ 6117465 w 13673356"/>
              <a:gd name="connsiteY3" fmla="*/ 6959362 h 6959362"/>
              <a:gd name="connsiteX4" fmla="*/ 38398 w 13673356"/>
              <a:gd name="connsiteY4" fmla="*/ 4131496 h 6959362"/>
              <a:gd name="connsiteX5" fmla="*/ 42033 w 13673356"/>
              <a:gd name="connsiteY5" fmla="*/ 5882 h 6959362"/>
              <a:gd name="connsiteX6" fmla="*/ 584692 w 13673356"/>
              <a:gd name="connsiteY6" fmla="*/ 0 h 6959362"/>
              <a:gd name="connsiteX0" fmla="*/ 584692 w 13673356"/>
              <a:gd name="connsiteY0" fmla="*/ 0 h 6959362"/>
              <a:gd name="connsiteX1" fmla="*/ 13663081 w 13673356"/>
              <a:gd name="connsiteY1" fmla="*/ 6153737 h 6959362"/>
              <a:gd name="connsiteX2" fmla="*/ 13673356 w 13673356"/>
              <a:gd name="connsiteY2" fmla="*/ 6924368 h 6959362"/>
              <a:gd name="connsiteX3" fmla="*/ 6117465 w 13673356"/>
              <a:gd name="connsiteY3" fmla="*/ 6959362 h 6959362"/>
              <a:gd name="connsiteX4" fmla="*/ 38398 w 13673356"/>
              <a:gd name="connsiteY4" fmla="*/ 4131496 h 6959362"/>
              <a:gd name="connsiteX5" fmla="*/ 42033 w 13673356"/>
              <a:gd name="connsiteY5" fmla="*/ 5882 h 6959362"/>
              <a:gd name="connsiteX6" fmla="*/ 584692 w 13673356"/>
              <a:gd name="connsiteY6" fmla="*/ 0 h 6959362"/>
              <a:gd name="connsiteX0" fmla="*/ 584692 w 13673356"/>
              <a:gd name="connsiteY0" fmla="*/ 0 h 6959362"/>
              <a:gd name="connsiteX1" fmla="*/ 12319060 w 13673356"/>
              <a:gd name="connsiteY1" fmla="*/ 5520029 h 6959362"/>
              <a:gd name="connsiteX2" fmla="*/ 13663081 w 13673356"/>
              <a:gd name="connsiteY2" fmla="*/ 6153737 h 6959362"/>
              <a:gd name="connsiteX3" fmla="*/ 13673356 w 13673356"/>
              <a:gd name="connsiteY3" fmla="*/ 6924368 h 6959362"/>
              <a:gd name="connsiteX4" fmla="*/ 6117465 w 13673356"/>
              <a:gd name="connsiteY4" fmla="*/ 6959362 h 6959362"/>
              <a:gd name="connsiteX5" fmla="*/ 38398 w 13673356"/>
              <a:gd name="connsiteY5" fmla="*/ 4131496 h 6959362"/>
              <a:gd name="connsiteX6" fmla="*/ 42033 w 13673356"/>
              <a:gd name="connsiteY6" fmla="*/ 5882 h 6959362"/>
              <a:gd name="connsiteX7" fmla="*/ 584692 w 13673356"/>
              <a:gd name="connsiteY7" fmla="*/ 0 h 6959362"/>
              <a:gd name="connsiteX0" fmla="*/ 584692 w 13673356"/>
              <a:gd name="connsiteY0" fmla="*/ 0 h 6959362"/>
              <a:gd name="connsiteX1" fmla="*/ 12319060 w 13673356"/>
              <a:gd name="connsiteY1" fmla="*/ 5520029 h 6959362"/>
              <a:gd name="connsiteX2" fmla="*/ 13663081 w 13673356"/>
              <a:gd name="connsiteY2" fmla="*/ 6153737 h 6959362"/>
              <a:gd name="connsiteX3" fmla="*/ 13673356 w 13673356"/>
              <a:gd name="connsiteY3" fmla="*/ 6924368 h 6959362"/>
              <a:gd name="connsiteX4" fmla="*/ 12370430 w 13673356"/>
              <a:gd name="connsiteY4" fmla="*/ 6937863 h 6959362"/>
              <a:gd name="connsiteX5" fmla="*/ 6117465 w 13673356"/>
              <a:gd name="connsiteY5" fmla="*/ 6959362 h 6959362"/>
              <a:gd name="connsiteX6" fmla="*/ 38398 w 13673356"/>
              <a:gd name="connsiteY6" fmla="*/ 4131496 h 6959362"/>
              <a:gd name="connsiteX7" fmla="*/ 42033 w 13673356"/>
              <a:gd name="connsiteY7" fmla="*/ 5882 h 6959362"/>
              <a:gd name="connsiteX8" fmla="*/ 584692 w 13673356"/>
              <a:gd name="connsiteY8" fmla="*/ 0 h 6959362"/>
              <a:gd name="connsiteX0" fmla="*/ 584692 w 13663830"/>
              <a:gd name="connsiteY0" fmla="*/ 0 h 6959362"/>
              <a:gd name="connsiteX1" fmla="*/ 12319060 w 13663830"/>
              <a:gd name="connsiteY1" fmla="*/ 5520029 h 6959362"/>
              <a:gd name="connsiteX2" fmla="*/ 13663081 w 13663830"/>
              <a:gd name="connsiteY2" fmla="*/ 6153737 h 6959362"/>
              <a:gd name="connsiteX3" fmla="*/ 12370430 w 13663830"/>
              <a:gd name="connsiteY3" fmla="*/ 6937863 h 6959362"/>
              <a:gd name="connsiteX4" fmla="*/ 6117465 w 13663830"/>
              <a:gd name="connsiteY4" fmla="*/ 6959362 h 6959362"/>
              <a:gd name="connsiteX5" fmla="*/ 38398 w 13663830"/>
              <a:gd name="connsiteY5" fmla="*/ 4131496 h 6959362"/>
              <a:gd name="connsiteX6" fmla="*/ 42033 w 13663830"/>
              <a:gd name="connsiteY6" fmla="*/ 5882 h 6959362"/>
              <a:gd name="connsiteX7" fmla="*/ 584692 w 13663830"/>
              <a:gd name="connsiteY7" fmla="*/ 0 h 6959362"/>
              <a:gd name="connsiteX0" fmla="*/ 584692 w 12370430"/>
              <a:gd name="connsiteY0" fmla="*/ 0 h 6959362"/>
              <a:gd name="connsiteX1" fmla="*/ 12319060 w 12370430"/>
              <a:gd name="connsiteY1" fmla="*/ 5520029 h 6959362"/>
              <a:gd name="connsiteX2" fmla="*/ 12370430 w 12370430"/>
              <a:gd name="connsiteY2" fmla="*/ 6937863 h 6959362"/>
              <a:gd name="connsiteX3" fmla="*/ 6117465 w 12370430"/>
              <a:gd name="connsiteY3" fmla="*/ 6959362 h 6959362"/>
              <a:gd name="connsiteX4" fmla="*/ 38398 w 12370430"/>
              <a:gd name="connsiteY4" fmla="*/ 4131496 h 6959362"/>
              <a:gd name="connsiteX5" fmla="*/ 42033 w 12370430"/>
              <a:gd name="connsiteY5" fmla="*/ 5882 h 6959362"/>
              <a:gd name="connsiteX6" fmla="*/ 584692 w 12370430"/>
              <a:gd name="connsiteY6" fmla="*/ 0 h 6959362"/>
              <a:gd name="connsiteX0" fmla="*/ 584692 w 12319060"/>
              <a:gd name="connsiteY0" fmla="*/ 0 h 6959362"/>
              <a:gd name="connsiteX1" fmla="*/ 12319060 w 12319060"/>
              <a:gd name="connsiteY1" fmla="*/ 5520029 h 6959362"/>
              <a:gd name="connsiteX2" fmla="*/ 12319060 w 12319060"/>
              <a:gd name="connsiteY2" fmla="*/ 6937863 h 6959362"/>
              <a:gd name="connsiteX3" fmla="*/ 6117465 w 12319060"/>
              <a:gd name="connsiteY3" fmla="*/ 6959362 h 6959362"/>
              <a:gd name="connsiteX4" fmla="*/ 38398 w 12319060"/>
              <a:gd name="connsiteY4" fmla="*/ 4131496 h 6959362"/>
              <a:gd name="connsiteX5" fmla="*/ 42033 w 12319060"/>
              <a:gd name="connsiteY5" fmla="*/ 5882 h 6959362"/>
              <a:gd name="connsiteX6" fmla="*/ 584692 w 12319060"/>
              <a:gd name="connsiteY6" fmla="*/ 0 h 6959362"/>
              <a:gd name="connsiteX0" fmla="*/ 584692 w 12319060"/>
              <a:gd name="connsiteY0" fmla="*/ 0 h 6959362"/>
              <a:gd name="connsiteX1" fmla="*/ 12319060 w 12319060"/>
              <a:gd name="connsiteY1" fmla="*/ 5520029 h 6959362"/>
              <a:gd name="connsiteX2" fmla="*/ 12319060 w 12319060"/>
              <a:gd name="connsiteY2" fmla="*/ 6948137 h 6959362"/>
              <a:gd name="connsiteX3" fmla="*/ 6117465 w 12319060"/>
              <a:gd name="connsiteY3" fmla="*/ 6959362 h 6959362"/>
              <a:gd name="connsiteX4" fmla="*/ 38398 w 12319060"/>
              <a:gd name="connsiteY4" fmla="*/ 4131496 h 6959362"/>
              <a:gd name="connsiteX5" fmla="*/ 42033 w 12319060"/>
              <a:gd name="connsiteY5" fmla="*/ 5882 h 6959362"/>
              <a:gd name="connsiteX6" fmla="*/ 584692 w 12319060"/>
              <a:gd name="connsiteY6" fmla="*/ 0 h 6959362"/>
              <a:gd name="connsiteX0" fmla="*/ 584692 w 12319060"/>
              <a:gd name="connsiteY0" fmla="*/ 0 h 6959362"/>
              <a:gd name="connsiteX1" fmla="*/ 12319060 w 12319060"/>
              <a:gd name="connsiteY1" fmla="*/ 5509755 h 6959362"/>
              <a:gd name="connsiteX2" fmla="*/ 12319060 w 12319060"/>
              <a:gd name="connsiteY2" fmla="*/ 6948137 h 6959362"/>
              <a:gd name="connsiteX3" fmla="*/ 6117465 w 12319060"/>
              <a:gd name="connsiteY3" fmla="*/ 6959362 h 6959362"/>
              <a:gd name="connsiteX4" fmla="*/ 38398 w 12319060"/>
              <a:gd name="connsiteY4" fmla="*/ 4131496 h 6959362"/>
              <a:gd name="connsiteX5" fmla="*/ 42033 w 12319060"/>
              <a:gd name="connsiteY5" fmla="*/ 5882 h 6959362"/>
              <a:gd name="connsiteX6" fmla="*/ 584692 w 12319060"/>
              <a:gd name="connsiteY6" fmla="*/ 0 h 6959362"/>
              <a:gd name="connsiteX0" fmla="*/ 584692 w 12319060"/>
              <a:gd name="connsiteY0" fmla="*/ 0 h 6959362"/>
              <a:gd name="connsiteX1" fmla="*/ 12288238 w 12319060"/>
              <a:gd name="connsiteY1" fmla="*/ 5509755 h 6959362"/>
              <a:gd name="connsiteX2" fmla="*/ 12319060 w 12319060"/>
              <a:gd name="connsiteY2" fmla="*/ 6948137 h 6959362"/>
              <a:gd name="connsiteX3" fmla="*/ 6117465 w 12319060"/>
              <a:gd name="connsiteY3" fmla="*/ 6959362 h 6959362"/>
              <a:gd name="connsiteX4" fmla="*/ 38398 w 12319060"/>
              <a:gd name="connsiteY4" fmla="*/ 4131496 h 6959362"/>
              <a:gd name="connsiteX5" fmla="*/ 42033 w 12319060"/>
              <a:gd name="connsiteY5" fmla="*/ 5882 h 6959362"/>
              <a:gd name="connsiteX6" fmla="*/ 584692 w 12319060"/>
              <a:gd name="connsiteY6" fmla="*/ 0 h 6959362"/>
              <a:gd name="connsiteX0" fmla="*/ 584692 w 12298511"/>
              <a:gd name="connsiteY0" fmla="*/ 0 h 6959362"/>
              <a:gd name="connsiteX1" fmla="*/ 12288238 w 12298511"/>
              <a:gd name="connsiteY1" fmla="*/ 5509755 h 6959362"/>
              <a:gd name="connsiteX2" fmla="*/ 12298511 w 12298511"/>
              <a:gd name="connsiteY2" fmla="*/ 6937863 h 6959362"/>
              <a:gd name="connsiteX3" fmla="*/ 6117465 w 12298511"/>
              <a:gd name="connsiteY3" fmla="*/ 6959362 h 6959362"/>
              <a:gd name="connsiteX4" fmla="*/ 38398 w 12298511"/>
              <a:gd name="connsiteY4" fmla="*/ 4131496 h 6959362"/>
              <a:gd name="connsiteX5" fmla="*/ 42033 w 12298511"/>
              <a:gd name="connsiteY5" fmla="*/ 5882 h 6959362"/>
              <a:gd name="connsiteX6" fmla="*/ 584692 w 12298511"/>
              <a:gd name="connsiteY6" fmla="*/ 0 h 6959362"/>
              <a:gd name="connsiteX0" fmla="*/ 584692 w 12308785"/>
              <a:gd name="connsiteY0" fmla="*/ 0 h 6959362"/>
              <a:gd name="connsiteX1" fmla="*/ 12288238 w 12308785"/>
              <a:gd name="connsiteY1" fmla="*/ 5509755 h 6959362"/>
              <a:gd name="connsiteX2" fmla="*/ 12308785 w 12308785"/>
              <a:gd name="connsiteY2" fmla="*/ 6948137 h 6959362"/>
              <a:gd name="connsiteX3" fmla="*/ 6117465 w 12308785"/>
              <a:gd name="connsiteY3" fmla="*/ 6959362 h 6959362"/>
              <a:gd name="connsiteX4" fmla="*/ 38398 w 12308785"/>
              <a:gd name="connsiteY4" fmla="*/ 4131496 h 6959362"/>
              <a:gd name="connsiteX5" fmla="*/ 42033 w 12308785"/>
              <a:gd name="connsiteY5" fmla="*/ 5882 h 6959362"/>
              <a:gd name="connsiteX6" fmla="*/ 584692 w 12308785"/>
              <a:gd name="connsiteY6" fmla="*/ 0 h 6959362"/>
              <a:gd name="connsiteX0" fmla="*/ 1384583 w 13108676"/>
              <a:gd name="connsiteY0" fmla="*/ 11748 h 6971110"/>
              <a:gd name="connsiteX1" fmla="*/ 13088129 w 13108676"/>
              <a:gd name="connsiteY1" fmla="*/ 5521503 h 6971110"/>
              <a:gd name="connsiteX2" fmla="*/ 13108676 w 13108676"/>
              <a:gd name="connsiteY2" fmla="*/ 6959885 h 6971110"/>
              <a:gd name="connsiteX3" fmla="*/ 6917356 w 13108676"/>
              <a:gd name="connsiteY3" fmla="*/ 6971110 h 6971110"/>
              <a:gd name="connsiteX4" fmla="*/ 838289 w 13108676"/>
              <a:gd name="connsiteY4" fmla="*/ 4143244 h 6971110"/>
              <a:gd name="connsiteX5" fmla="*/ 1384583 w 13108676"/>
              <a:gd name="connsiteY5" fmla="*/ 11748 h 6971110"/>
              <a:gd name="connsiteX0" fmla="*/ 1158150 w 13403067"/>
              <a:gd name="connsiteY0" fmla="*/ 10979 h 7207078"/>
              <a:gd name="connsiteX1" fmla="*/ 13382520 w 13403067"/>
              <a:gd name="connsiteY1" fmla="*/ 5757471 h 7207078"/>
              <a:gd name="connsiteX2" fmla="*/ 13403067 w 13403067"/>
              <a:gd name="connsiteY2" fmla="*/ 7195853 h 7207078"/>
              <a:gd name="connsiteX3" fmla="*/ 7211747 w 13403067"/>
              <a:gd name="connsiteY3" fmla="*/ 7207078 h 7207078"/>
              <a:gd name="connsiteX4" fmla="*/ 1132680 w 13403067"/>
              <a:gd name="connsiteY4" fmla="*/ 4379212 h 7207078"/>
              <a:gd name="connsiteX5" fmla="*/ 1158150 w 13403067"/>
              <a:gd name="connsiteY5" fmla="*/ 10979 h 7207078"/>
              <a:gd name="connsiteX0" fmla="*/ 427481 w 12672398"/>
              <a:gd name="connsiteY0" fmla="*/ 0 h 7196099"/>
              <a:gd name="connsiteX1" fmla="*/ 12651851 w 12672398"/>
              <a:gd name="connsiteY1" fmla="*/ 5746492 h 7196099"/>
              <a:gd name="connsiteX2" fmla="*/ 12672398 w 12672398"/>
              <a:gd name="connsiteY2" fmla="*/ 7184874 h 7196099"/>
              <a:gd name="connsiteX3" fmla="*/ 6481078 w 12672398"/>
              <a:gd name="connsiteY3" fmla="*/ 7196099 h 7196099"/>
              <a:gd name="connsiteX4" fmla="*/ 402011 w 12672398"/>
              <a:gd name="connsiteY4" fmla="*/ 4368233 h 7196099"/>
              <a:gd name="connsiteX5" fmla="*/ 427481 w 12672398"/>
              <a:gd name="connsiteY5" fmla="*/ 0 h 7196099"/>
              <a:gd name="connsiteX0" fmla="*/ 25470 w 12270387"/>
              <a:gd name="connsiteY0" fmla="*/ 0 h 7196099"/>
              <a:gd name="connsiteX1" fmla="*/ 12249840 w 12270387"/>
              <a:gd name="connsiteY1" fmla="*/ 5746492 h 7196099"/>
              <a:gd name="connsiteX2" fmla="*/ 12270387 w 12270387"/>
              <a:gd name="connsiteY2" fmla="*/ 7184874 h 7196099"/>
              <a:gd name="connsiteX3" fmla="*/ 6079067 w 12270387"/>
              <a:gd name="connsiteY3" fmla="*/ 7196099 h 7196099"/>
              <a:gd name="connsiteX4" fmla="*/ 0 w 12270387"/>
              <a:gd name="connsiteY4" fmla="*/ 4368233 h 7196099"/>
              <a:gd name="connsiteX5" fmla="*/ 25470 w 12270387"/>
              <a:gd name="connsiteY5" fmla="*/ 0 h 7196099"/>
              <a:gd name="connsiteX0" fmla="*/ 25470 w 12270387"/>
              <a:gd name="connsiteY0" fmla="*/ 0 h 7196099"/>
              <a:gd name="connsiteX1" fmla="*/ 12249840 w 12270387"/>
              <a:gd name="connsiteY1" fmla="*/ 5746492 h 7196099"/>
              <a:gd name="connsiteX2" fmla="*/ 12270387 w 12270387"/>
              <a:gd name="connsiteY2" fmla="*/ 7184874 h 7196099"/>
              <a:gd name="connsiteX3" fmla="*/ 6079067 w 12270387"/>
              <a:gd name="connsiteY3" fmla="*/ 7196099 h 7196099"/>
              <a:gd name="connsiteX4" fmla="*/ 0 w 12270387"/>
              <a:gd name="connsiteY4" fmla="*/ 4368233 h 7196099"/>
              <a:gd name="connsiteX5" fmla="*/ 25470 w 12270387"/>
              <a:gd name="connsiteY5" fmla="*/ 0 h 7196099"/>
              <a:gd name="connsiteX0" fmla="*/ 25470 w 12270387"/>
              <a:gd name="connsiteY0" fmla="*/ 0 h 8882225"/>
              <a:gd name="connsiteX1" fmla="*/ 12249840 w 12270387"/>
              <a:gd name="connsiteY1" fmla="*/ 5746492 h 8882225"/>
              <a:gd name="connsiteX2" fmla="*/ 12270387 w 12270387"/>
              <a:gd name="connsiteY2" fmla="*/ 7184874 h 8882225"/>
              <a:gd name="connsiteX3" fmla="*/ 9697756 w 12270387"/>
              <a:gd name="connsiteY3" fmla="*/ 8882225 h 8882225"/>
              <a:gd name="connsiteX4" fmla="*/ 0 w 12270387"/>
              <a:gd name="connsiteY4" fmla="*/ 4368233 h 8882225"/>
              <a:gd name="connsiteX5" fmla="*/ 25470 w 12270387"/>
              <a:gd name="connsiteY5" fmla="*/ 0 h 8882225"/>
              <a:gd name="connsiteX0" fmla="*/ 25470 w 12257418"/>
              <a:gd name="connsiteY0" fmla="*/ 0 h 8883973"/>
              <a:gd name="connsiteX1" fmla="*/ 12249840 w 12257418"/>
              <a:gd name="connsiteY1" fmla="*/ 5746492 h 8883973"/>
              <a:gd name="connsiteX2" fmla="*/ 12257418 w 12257418"/>
              <a:gd name="connsiteY2" fmla="*/ 8883973 h 8883973"/>
              <a:gd name="connsiteX3" fmla="*/ 9697756 w 12257418"/>
              <a:gd name="connsiteY3" fmla="*/ 8882225 h 8883973"/>
              <a:gd name="connsiteX4" fmla="*/ 0 w 12257418"/>
              <a:gd name="connsiteY4" fmla="*/ 4368233 h 8883973"/>
              <a:gd name="connsiteX5" fmla="*/ 25470 w 12257418"/>
              <a:gd name="connsiteY5" fmla="*/ 0 h 8883973"/>
              <a:gd name="connsiteX0" fmla="*/ 25470 w 12250450"/>
              <a:gd name="connsiteY0" fmla="*/ 0 h 8883973"/>
              <a:gd name="connsiteX1" fmla="*/ 12249840 w 12250450"/>
              <a:gd name="connsiteY1" fmla="*/ 5746492 h 8883973"/>
              <a:gd name="connsiteX2" fmla="*/ 12244449 w 12250450"/>
              <a:gd name="connsiteY2" fmla="*/ 8883973 h 8883973"/>
              <a:gd name="connsiteX3" fmla="*/ 9697756 w 12250450"/>
              <a:gd name="connsiteY3" fmla="*/ 8882225 h 8883973"/>
              <a:gd name="connsiteX4" fmla="*/ 0 w 12250450"/>
              <a:gd name="connsiteY4" fmla="*/ 4368233 h 8883973"/>
              <a:gd name="connsiteX5" fmla="*/ 25470 w 12250450"/>
              <a:gd name="connsiteY5" fmla="*/ 0 h 888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50450" h="8883973">
                <a:moveTo>
                  <a:pt x="25470" y="0"/>
                </a:moveTo>
                <a:lnTo>
                  <a:pt x="12249840" y="5746492"/>
                </a:lnTo>
                <a:cubicBezTo>
                  <a:pt x="12253264" y="6222528"/>
                  <a:pt x="12241025" y="8407937"/>
                  <a:pt x="12244449" y="8883973"/>
                </a:cubicBezTo>
                <a:lnTo>
                  <a:pt x="9697756" y="8882225"/>
                </a:lnTo>
                <a:lnTo>
                  <a:pt x="0" y="4368233"/>
                </a:lnTo>
                <a:cubicBezTo>
                  <a:pt x="12986" y="3030786"/>
                  <a:pt x="31612" y="1084186"/>
                  <a:pt x="2547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46963FB1-B922-4D7B-BEC7-234631648F2B}"/>
              </a:ext>
            </a:extLst>
          </p:cNvPr>
          <p:cNvSpPr/>
          <p:nvPr/>
        </p:nvSpPr>
        <p:spPr bwMode="auto">
          <a:xfrm>
            <a:off x="-19049" y="3234865"/>
            <a:ext cx="9187837" cy="1110324"/>
          </a:xfrm>
          <a:prstGeom prst="rect">
            <a:avLst/>
          </a:prstGeom>
          <a:solidFill>
            <a:schemeClr val="accent1"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350" dirty="0"/>
          </a:p>
        </p:txBody>
      </p:sp>
      <p:grpSp>
        <p:nvGrpSpPr>
          <p:cNvPr id="228" name="calculator">
            <a:extLst>
              <a:ext uri="{FF2B5EF4-FFF2-40B4-BE49-F238E27FC236}">
                <a16:creationId xmlns:a16="http://schemas.microsoft.com/office/drawing/2014/main" id="{C655B7AE-B33F-43FE-A88A-9BCD7F72DAD4}"/>
              </a:ext>
            </a:extLst>
          </p:cNvPr>
          <p:cNvGrpSpPr>
            <a:grpSpLocks noChangeAspect="1"/>
          </p:cNvGrpSpPr>
          <p:nvPr/>
        </p:nvGrpSpPr>
        <p:grpSpPr bwMode="auto">
          <a:xfrm rot="20480664">
            <a:off x="2499947" y="450776"/>
            <a:ext cx="1200651" cy="1477970"/>
            <a:chOff x="927" y="244"/>
            <a:chExt cx="749" cy="922"/>
          </a:xfrm>
        </p:grpSpPr>
        <p:sp>
          <p:nvSpPr>
            <p:cNvPr id="230" name="Freeform 54">
              <a:extLst>
                <a:ext uri="{FF2B5EF4-FFF2-40B4-BE49-F238E27FC236}">
                  <a16:creationId xmlns:a16="http://schemas.microsoft.com/office/drawing/2014/main" id="{C2335807-D9DF-4996-9CA9-37C5DA111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" y="244"/>
              <a:ext cx="743" cy="844"/>
            </a:xfrm>
            <a:custGeom>
              <a:avLst/>
              <a:gdLst>
                <a:gd name="T0" fmla="*/ 650 w 676"/>
                <a:gd name="T1" fmla="*/ 710 h 770"/>
                <a:gd name="T2" fmla="*/ 589 w 676"/>
                <a:gd name="T3" fmla="*/ 770 h 770"/>
                <a:gd name="T4" fmla="*/ 83 w 676"/>
                <a:gd name="T5" fmla="*/ 769 h 770"/>
                <a:gd name="T6" fmla="*/ 23 w 676"/>
                <a:gd name="T7" fmla="*/ 709 h 770"/>
                <a:gd name="T8" fmla="*/ 0 w 676"/>
                <a:gd name="T9" fmla="*/ 84 h 770"/>
                <a:gd name="T10" fmla="*/ 50 w 676"/>
                <a:gd name="T11" fmla="*/ 12 h 770"/>
                <a:gd name="T12" fmla="*/ 96 w 676"/>
                <a:gd name="T13" fmla="*/ 0 h 770"/>
                <a:gd name="T14" fmla="*/ 578 w 676"/>
                <a:gd name="T15" fmla="*/ 1 h 770"/>
                <a:gd name="T16" fmla="*/ 626 w 676"/>
                <a:gd name="T17" fmla="*/ 13 h 770"/>
                <a:gd name="T18" fmla="*/ 676 w 676"/>
                <a:gd name="T19" fmla="*/ 85 h 770"/>
                <a:gd name="T20" fmla="*/ 650 w 676"/>
                <a:gd name="T21" fmla="*/ 71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6" h="770">
                  <a:moveTo>
                    <a:pt x="650" y="710"/>
                  </a:moveTo>
                  <a:cubicBezTo>
                    <a:pt x="650" y="743"/>
                    <a:pt x="623" y="770"/>
                    <a:pt x="589" y="770"/>
                  </a:cubicBezTo>
                  <a:cubicBezTo>
                    <a:pt x="83" y="769"/>
                    <a:pt x="83" y="769"/>
                    <a:pt x="83" y="769"/>
                  </a:cubicBezTo>
                  <a:cubicBezTo>
                    <a:pt x="50" y="769"/>
                    <a:pt x="23" y="742"/>
                    <a:pt x="23" y="70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61"/>
                    <a:pt x="24" y="28"/>
                    <a:pt x="50" y="12"/>
                  </a:cubicBezTo>
                  <a:cubicBezTo>
                    <a:pt x="62" y="5"/>
                    <a:pt x="78" y="0"/>
                    <a:pt x="96" y="0"/>
                  </a:cubicBezTo>
                  <a:cubicBezTo>
                    <a:pt x="578" y="1"/>
                    <a:pt x="578" y="1"/>
                    <a:pt x="578" y="1"/>
                  </a:cubicBezTo>
                  <a:cubicBezTo>
                    <a:pt x="598" y="1"/>
                    <a:pt x="614" y="6"/>
                    <a:pt x="626" y="13"/>
                  </a:cubicBezTo>
                  <a:cubicBezTo>
                    <a:pt x="652" y="28"/>
                    <a:pt x="676" y="63"/>
                    <a:pt x="676" y="85"/>
                  </a:cubicBezTo>
                  <a:lnTo>
                    <a:pt x="650" y="710"/>
                  </a:lnTo>
                  <a:close/>
                </a:path>
              </a:pathLst>
            </a:custGeom>
            <a:gradFill>
              <a:gsLst>
                <a:gs pos="38000">
                  <a:srgbClr val="195B85"/>
                </a:gs>
                <a:gs pos="0">
                  <a:srgbClr val="339AD9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31" name="Freeform 55">
              <a:extLst>
                <a:ext uri="{FF2B5EF4-FFF2-40B4-BE49-F238E27FC236}">
                  <a16:creationId xmlns:a16="http://schemas.microsoft.com/office/drawing/2014/main" id="{0B2A0594-9D30-4C13-8972-2F71ED52D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" y="278"/>
              <a:ext cx="749" cy="888"/>
            </a:xfrm>
            <a:custGeom>
              <a:avLst/>
              <a:gdLst>
                <a:gd name="T0" fmla="*/ 680 w 682"/>
                <a:gd name="T1" fmla="*/ 747 h 810"/>
                <a:gd name="T2" fmla="*/ 617 w 682"/>
                <a:gd name="T3" fmla="*/ 810 h 810"/>
                <a:gd name="T4" fmla="*/ 64 w 682"/>
                <a:gd name="T5" fmla="*/ 808 h 810"/>
                <a:gd name="T6" fmla="*/ 0 w 682"/>
                <a:gd name="T7" fmla="*/ 745 h 810"/>
                <a:gd name="T8" fmla="*/ 2 w 682"/>
                <a:gd name="T9" fmla="*/ 63 h 810"/>
                <a:gd name="T10" fmla="*/ 66 w 682"/>
                <a:gd name="T11" fmla="*/ 0 h 810"/>
                <a:gd name="T12" fmla="*/ 619 w 682"/>
                <a:gd name="T13" fmla="*/ 1 h 810"/>
                <a:gd name="T14" fmla="*/ 682 w 682"/>
                <a:gd name="T15" fmla="*/ 65 h 810"/>
                <a:gd name="T16" fmla="*/ 680 w 682"/>
                <a:gd name="T17" fmla="*/ 747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2" h="810">
                  <a:moveTo>
                    <a:pt x="680" y="747"/>
                  </a:moveTo>
                  <a:cubicBezTo>
                    <a:pt x="680" y="782"/>
                    <a:pt x="652" y="810"/>
                    <a:pt x="617" y="810"/>
                  </a:cubicBezTo>
                  <a:cubicBezTo>
                    <a:pt x="64" y="808"/>
                    <a:pt x="64" y="808"/>
                    <a:pt x="64" y="808"/>
                  </a:cubicBezTo>
                  <a:cubicBezTo>
                    <a:pt x="29" y="808"/>
                    <a:pt x="0" y="780"/>
                    <a:pt x="0" y="745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28"/>
                    <a:pt x="31" y="0"/>
                    <a:pt x="66" y="0"/>
                  </a:cubicBezTo>
                  <a:cubicBezTo>
                    <a:pt x="619" y="1"/>
                    <a:pt x="619" y="1"/>
                    <a:pt x="619" y="1"/>
                  </a:cubicBezTo>
                  <a:cubicBezTo>
                    <a:pt x="654" y="1"/>
                    <a:pt x="682" y="30"/>
                    <a:pt x="682" y="65"/>
                  </a:cubicBezTo>
                  <a:lnTo>
                    <a:pt x="680" y="747"/>
                  </a:lnTo>
                  <a:close/>
                </a:path>
              </a:pathLst>
            </a:custGeom>
            <a:solidFill>
              <a:srgbClr val="193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32" name="Freeform 56">
              <a:extLst>
                <a:ext uri="{FF2B5EF4-FFF2-40B4-BE49-F238E27FC236}">
                  <a16:creationId xmlns:a16="http://schemas.microsoft.com/office/drawing/2014/main" id="{241E9754-1EE4-4DFC-8149-189ED2CCBD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" y="285"/>
              <a:ext cx="731" cy="870"/>
            </a:xfrm>
            <a:custGeom>
              <a:avLst/>
              <a:gdLst>
                <a:gd name="T0" fmla="*/ 665 w 666"/>
                <a:gd name="T1" fmla="*/ 732 h 794"/>
                <a:gd name="T2" fmla="*/ 602 w 666"/>
                <a:gd name="T3" fmla="*/ 794 h 794"/>
                <a:gd name="T4" fmla="*/ 63 w 666"/>
                <a:gd name="T5" fmla="*/ 793 h 794"/>
                <a:gd name="T6" fmla="*/ 0 w 666"/>
                <a:gd name="T7" fmla="*/ 730 h 794"/>
                <a:gd name="T8" fmla="*/ 2 w 666"/>
                <a:gd name="T9" fmla="*/ 63 h 794"/>
                <a:gd name="T10" fmla="*/ 65 w 666"/>
                <a:gd name="T11" fmla="*/ 0 h 794"/>
                <a:gd name="T12" fmla="*/ 604 w 666"/>
                <a:gd name="T13" fmla="*/ 2 h 794"/>
                <a:gd name="T14" fmla="*/ 666 w 666"/>
                <a:gd name="T15" fmla="*/ 64 h 794"/>
                <a:gd name="T16" fmla="*/ 665 w 666"/>
                <a:gd name="T17" fmla="*/ 732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6" h="794">
                  <a:moveTo>
                    <a:pt x="665" y="732"/>
                  </a:moveTo>
                  <a:cubicBezTo>
                    <a:pt x="664" y="767"/>
                    <a:pt x="636" y="794"/>
                    <a:pt x="602" y="794"/>
                  </a:cubicBezTo>
                  <a:cubicBezTo>
                    <a:pt x="63" y="793"/>
                    <a:pt x="63" y="793"/>
                    <a:pt x="63" y="793"/>
                  </a:cubicBezTo>
                  <a:cubicBezTo>
                    <a:pt x="28" y="793"/>
                    <a:pt x="0" y="765"/>
                    <a:pt x="0" y="73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28"/>
                    <a:pt x="30" y="0"/>
                    <a:pt x="65" y="0"/>
                  </a:cubicBezTo>
                  <a:cubicBezTo>
                    <a:pt x="604" y="2"/>
                    <a:pt x="604" y="2"/>
                    <a:pt x="604" y="2"/>
                  </a:cubicBezTo>
                  <a:cubicBezTo>
                    <a:pt x="638" y="2"/>
                    <a:pt x="666" y="30"/>
                    <a:pt x="666" y="64"/>
                  </a:cubicBezTo>
                  <a:lnTo>
                    <a:pt x="665" y="732"/>
                  </a:lnTo>
                  <a:close/>
                </a:path>
              </a:pathLst>
            </a:custGeom>
            <a:gradFill>
              <a:gsLst>
                <a:gs pos="100000">
                  <a:srgbClr val="195B85"/>
                </a:gs>
                <a:gs pos="0">
                  <a:srgbClr val="339AD9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33" name="Freeform 57">
              <a:extLst>
                <a:ext uri="{FF2B5EF4-FFF2-40B4-BE49-F238E27FC236}">
                  <a16:creationId xmlns:a16="http://schemas.microsoft.com/office/drawing/2014/main" id="{3A1D5E78-E382-4291-AB0D-CA7E6AA253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" y="285"/>
              <a:ext cx="730" cy="309"/>
            </a:xfrm>
            <a:custGeom>
              <a:avLst/>
              <a:gdLst>
                <a:gd name="T0" fmla="*/ 603 w 665"/>
                <a:gd name="T1" fmla="*/ 2 h 282"/>
                <a:gd name="T2" fmla="*/ 64 w 665"/>
                <a:gd name="T3" fmla="*/ 0 h 282"/>
                <a:gd name="T4" fmla="*/ 1 w 665"/>
                <a:gd name="T5" fmla="*/ 63 h 282"/>
                <a:gd name="T6" fmla="*/ 0 w 665"/>
                <a:gd name="T7" fmla="*/ 280 h 282"/>
                <a:gd name="T8" fmla="*/ 665 w 665"/>
                <a:gd name="T9" fmla="*/ 282 h 282"/>
                <a:gd name="T10" fmla="*/ 665 w 665"/>
                <a:gd name="T11" fmla="*/ 64 h 282"/>
                <a:gd name="T12" fmla="*/ 603 w 665"/>
                <a:gd name="T13" fmla="*/ 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5" h="282">
                  <a:moveTo>
                    <a:pt x="603" y="2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9" y="0"/>
                    <a:pt x="1" y="28"/>
                    <a:pt x="1" y="63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665" y="282"/>
                    <a:pt x="665" y="282"/>
                    <a:pt x="665" y="282"/>
                  </a:cubicBezTo>
                  <a:cubicBezTo>
                    <a:pt x="665" y="64"/>
                    <a:pt x="665" y="64"/>
                    <a:pt x="665" y="64"/>
                  </a:cubicBezTo>
                  <a:cubicBezTo>
                    <a:pt x="665" y="30"/>
                    <a:pt x="637" y="2"/>
                    <a:pt x="603" y="2"/>
                  </a:cubicBezTo>
                  <a:close/>
                </a:path>
              </a:pathLst>
            </a:custGeom>
            <a:gradFill>
              <a:gsLst>
                <a:gs pos="100000">
                  <a:srgbClr val="195B85"/>
                </a:gs>
                <a:gs pos="0">
                  <a:srgbClr val="339AD9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34" name="Freeform 58">
              <a:extLst>
                <a:ext uri="{FF2B5EF4-FFF2-40B4-BE49-F238E27FC236}">
                  <a16:creationId xmlns:a16="http://schemas.microsoft.com/office/drawing/2014/main" id="{2C09180C-6539-44A2-9B89-5DEB27BA5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" y="283"/>
              <a:ext cx="729" cy="86"/>
            </a:xfrm>
            <a:custGeom>
              <a:avLst/>
              <a:gdLst>
                <a:gd name="T0" fmla="*/ 602 w 664"/>
                <a:gd name="T1" fmla="*/ 2 h 78"/>
                <a:gd name="T2" fmla="*/ 63 w 664"/>
                <a:gd name="T3" fmla="*/ 1 h 78"/>
                <a:gd name="T4" fmla="*/ 0 w 664"/>
                <a:gd name="T5" fmla="*/ 63 h 78"/>
                <a:gd name="T6" fmla="*/ 0 w 664"/>
                <a:gd name="T7" fmla="*/ 77 h 78"/>
                <a:gd name="T8" fmla="*/ 59 w 664"/>
                <a:gd name="T9" fmla="*/ 11 h 78"/>
                <a:gd name="T10" fmla="*/ 332 w 664"/>
                <a:gd name="T11" fmla="*/ 9 h 78"/>
                <a:gd name="T12" fmla="*/ 605 w 664"/>
                <a:gd name="T13" fmla="*/ 11 h 78"/>
                <a:gd name="T14" fmla="*/ 664 w 664"/>
                <a:gd name="T15" fmla="*/ 78 h 78"/>
                <a:gd name="T16" fmla="*/ 664 w 664"/>
                <a:gd name="T17" fmla="*/ 64 h 78"/>
                <a:gd name="T18" fmla="*/ 602 w 664"/>
                <a:gd name="T19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4" h="78">
                  <a:moveTo>
                    <a:pt x="602" y="2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28" y="0"/>
                    <a:pt x="0" y="28"/>
                    <a:pt x="0" y="6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42"/>
                    <a:pt x="25" y="11"/>
                    <a:pt x="59" y="11"/>
                  </a:cubicBezTo>
                  <a:cubicBezTo>
                    <a:pt x="59" y="11"/>
                    <a:pt x="118" y="8"/>
                    <a:pt x="332" y="9"/>
                  </a:cubicBezTo>
                  <a:cubicBezTo>
                    <a:pt x="542" y="10"/>
                    <a:pt x="605" y="11"/>
                    <a:pt x="605" y="11"/>
                  </a:cubicBezTo>
                  <a:cubicBezTo>
                    <a:pt x="640" y="12"/>
                    <a:pt x="664" y="44"/>
                    <a:pt x="664" y="78"/>
                  </a:cubicBezTo>
                  <a:cubicBezTo>
                    <a:pt x="664" y="64"/>
                    <a:pt x="664" y="64"/>
                    <a:pt x="664" y="64"/>
                  </a:cubicBezTo>
                  <a:cubicBezTo>
                    <a:pt x="664" y="30"/>
                    <a:pt x="636" y="2"/>
                    <a:pt x="602" y="2"/>
                  </a:cubicBezTo>
                  <a:close/>
                </a:path>
              </a:pathLst>
            </a:custGeom>
            <a:solidFill>
              <a:srgbClr val="64D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35" name="Freeform 59">
              <a:extLst>
                <a:ext uri="{FF2B5EF4-FFF2-40B4-BE49-F238E27FC236}">
                  <a16:creationId xmlns:a16="http://schemas.microsoft.com/office/drawing/2014/main" id="{6A6DB6F4-83C8-4133-B69E-105A10873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" y="596"/>
              <a:ext cx="57" cy="552"/>
            </a:xfrm>
            <a:custGeom>
              <a:avLst/>
              <a:gdLst>
                <a:gd name="T0" fmla="*/ 0 w 52"/>
                <a:gd name="T1" fmla="*/ 504 h 504"/>
                <a:gd name="T2" fmla="*/ 44 w 52"/>
                <a:gd name="T3" fmla="*/ 417 h 504"/>
                <a:gd name="T4" fmla="*/ 43 w 52"/>
                <a:gd name="T5" fmla="*/ 222 h 504"/>
                <a:gd name="T6" fmla="*/ 49 w 52"/>
                <a:gd name="T7" fmla="*/ 0 h 504"/>
                <a:gd name="T8" fmla="*/ 52 w 52"/>
                <a:gd name="T9" fmla="*/ 222 h 504"/>
                <a:gd name="T10" fmla="*/ 50 w 52"/>
                <a:gd name="T11" fmla="*/ 417 h 504"/>
                <a:gd name="T12" fmla="*/ 32 w 52"/>
                <a:gd name="T13" fmla="*/ 483 h 504"/>
                <a:gd name="T14" fmla="*/ 0 w 52"/>
                <a:gd name="T15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04">
                  <a:moveTo>
                    <a:pt x="0" y="504"/>
                  </a:moveTo>
                  <a:cubicBezTo>
                    <a:pt x="32" y="486"/>
                    <a:pt x="44" y="464"/>
                    <a:pt x="44" y="417"/>
                  </a:cubicBezTo>
                  <a:cubicBezTo>
                    <a:pt x="44" y="381"/>
                    <a:pt x="42" y="310"/>
                    <a:pt x="43" y="222"/>
                  </a:cubicBezTo>
                  <a:cubicBezTo>
                    <a:pt x="43" y="99"/>
                    <a:pt x="46" y="0"/>
                    <a:pt x="49" y="0"/>
                  </a:cubicBezTo>
                  <a:cubicBezTo>
                    <a:pt x="52" y="0"/>
                    <a:pt x="52" y="99"/>
                    <a:pt x="52" y="222"/>
                  </a:cubicBezTo>
                  <a:cubicBezTo>
                    <a:pt x="51" y="306"/>
                    <a:pt x="50" y="379"/>
                    <a:pt x="50" y="417"/>
                  </a:cubicBezTo>
                  <a:cubicBezTo>
                    <a:pt x="50" y="434"/>
                    <a:pt x="46" y="468"/>
                    <a:pt x="32" y="483"/>
                  </a:cubicBezTo>
                  <a:cubicBezTo>
                    <a:pt x="22" y="494"/>
                    <a:pt x="16" y="500"/>
                    <a:pt x="0" y="504"/>
                  </a:cubicBezTo>
                  <a:close/>
                </a:path>
              </a:pathLst>
            </a:custGeom>
            <a:solidFill>
              <a:srgbClr val="4BB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36" name="Freeform 60">
              <a:extLst>
                <a:ext uri="{FF2B5EF4-FFF2-40B4-BE49-F238E27FC236}">
                  <a16:creationId xmlns:a16="http://schemas.microsoft.com/office/drawing/2014/main" id="{39C89FBF-3801-4FC1-934A-BF090E85E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" y="594"/>
              <a:ext cx="54" cy="549"/>
            </a:xfrm>
            <a:custGeom>
              <a:avLst/>
              <a:gdLst>
                <a:gd name="T0" fmla="*/ 4 w 49"/>
                <a:gd name="T1" fmla="*/ 444 h 501"/>
                <a:gd name="T2" fmla="*/ 5 w 49"/>
                <a:gd name="T3" fmla="*/ 453 h 501"/>
                <a:gd name="T4" fmla="*/ 49 w 49"/>
                <a:gd name="T5" fmla="*/ 501 h 501"/>
                <a:gd name="T6" fmla="*/ 10 w 49"/>
                <a:gd name="T7" fmla="*/ 440 h 501"/>
                <a:gd name="T8" fmla="*/ 10 w 49"/>
                <a:gd name="T9" fmla="*/ 222 h 501"/>
                <a:gd name="T10" fmla="*/ 5 w 49"/>
                <a:gd name="T11" fmla="*/ 0 h 501"/>
                <a:gd name="T12" fmla="*/ 1 w 49"/>
                <a:gd name="T13" fmla="*/ 222 h 501"/>
                <a:gd name="T14" fmla="*/ 4 w 49"/>
                <a:gd name="T15" fmla="*/ 444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01">
                  <a:moveTo>
                    <a:pt x="4" y="444"/>
                  </a:moveTo>
                  <a:cubicBezTo>
                    <a:pt x="4" y="444"/>
                    <a:pt x="4" y="448"/>
                    <a:pt x="5" y="453"/>
                  </a:cubicBezTo>
                  <a:cubicBezTo>
                    <a:pt x="5" y="466"/>
                    <a:pt x="26" y="494"/>
                    <a:pt x="49" y="501"/>
                  </a:cubicBezTo>
                  <a:cubicBezTo>
                    <a:pt x="37" y="492"/>
                    <a:pt x="12" y="476"/>
                    <a:pt x="10" y="440"/>
                  </a:cubicBezTo>
                  <a:cubicBezTo>
                    <a:pt x="7" y="386"/>
                    <a:pt x="10" y="287"/>
                    <a:pt x="10" y="222"/>
                  </a:cubicBezTo>
                  <a:cubicBezTo>
                    <a:pt x="10" y="100"/>
                    <a:pt x="8" y="0"/>
                    <a:pt x="5" y="0"/>
                  </a:cubicBezTo>
                  <a:cubicBezTo>
                    <a:pt x="1" y="0"/>
                    <a:pt x="1" y="100"/>
                    <a:pt x="1" y="222"/>
                  </a:cubicBezTo>
                  <a:cubicBezTo>
                    <a:pt x="1" y="345"/>
                    <a:pt x="0" y="444"/>
                    <a:pt x="4" y="444"/>
                  </a:cubicBezTo>
                  <a:close/>
                </a:path>
              </a:pathLst>
            </a:custGeom>
            <a:solidFill>
              <a:srgbClr val="4BB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37" name="Freeform 61">
              <a:extLst>
                <a:ext uri="{FF2B5EF4-FFF2-40B4-BE49-F238E27FC236}">
                  <a16:creationId xmlns:a16="http://schemas.microsoft.com/office/drawing/2014/main" id="{EBE59C43-F846-4E17-9BE0-556D6D78D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" y="327"/>
              <a:ext cx="631" cy="238"/>
            </a:xfrm>
            <a:custGeom>
              <a:avLst/>
              <a:gdLst>
                <a:gd name="T0" fmla="*/ 630 w 631"/>
                <a:gd name="T1" fmla="*/ 238 h 238"/>
                <a:gd name="T2" fmla="*/ 0 w 631"/>
                <a:gd name="T3" fmla="*/ 236 h 238"/>
                <a:gd name="T4" fmla="*/ 1 w 631"/>
                <a:gd name="T5" fmla="*/ 0 h 238"/>
                <a:gd name="T6" fmla="*/ 631 w 631"/>
                <a:gd name="T7" fmla="*/ 3 h 238"/>
                <a:gd name="T8" fmla="*/ 630 w 631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1" h="238">
                  <a:moveTo>
                    <a:pt x="630" y="238"/>
                  </a:moveTo>
                  <a:lnTo>
                    <a:pt x="0" y="236"/>
                  </a:lnTo>
                  <a:lnTo>
                    <a:pt x="1" y="0"/>
                  </a:lnTo>
                  <a:lnTo>
                    <a:pt x="631" y="3"/>
                  </a:lnTo>
                  <a:lnTo>
                    <a:pt x="630" y="23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38" name="Freeform 62">
              <a:extLst>
                <a:ext uri="{FF2B5EF4-FFF2-40B4-BE49-F238E27FC236}">
                  <a16:creationId xmlns:a16="http://schemas.microsoft.com/office/drawing/2014/main" id="{95D98303-FDDA-435F-A262-100957BB3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" y="347"/>
              <a:ext cx="582" cy="191"/>
            </a:xfrm>
            <a:custGeom>
              <a:avLst/>
              <a:gdLst>
                <a:gd name="T0" fmla="*/ 581 w 582"/>
                <a:gd name="T1" fmla="*/ 191 h 191"/>
                <a:gd name="T2" fmla="*/ 0 w 582"/>
                <a:gd name="T3" fmla="*/ 189 h 191"/>
                <a:gd name="T4" fmla="*/ 0 w 582"/>
                <a:gd name="T5" fmla="*/ 0 h 191"/>
                <a:gd name="T6" fmla="*/ 582 w 582"/>
                <a:gd name="T7" fmla="*/ 1 h 191"/>
                <a:gd name="T8" fmla="*/ 581 w 582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191">
                  <a:moveTo>
                    <a:pt x="581" y="191"/>
                  </a:moveTo>
                  <a:lnTo>
                    <a:pt x="0" y="189"/>
                  </a:lnTo>
                  <a:lnTo>
                    <a:pt x="0" y="0"/>
                  </a:lnTo>
                  <a:lnTo>
                    <a:pt x="582" y="1"/>
                  </a:lnTo>
                  <a:lnTo>
                    <a:pt x="581" y="191"/>
                  </a:lnTo>
                  <a:close/>
                </a:path>
              </a:pathLst>
            </a:custGeom>
            <a:solidFill>
              <a:srgbClr val="4A64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39" name="Freeform 63">
              <a:extLst>
                <a:ext uri="{FF2B5EF4-FFF2-40B4-BE49-F238E27FC236}">
                  <a16:creationId xmlns:a16="http://schemas.microsoft.com/office/drawing/2014/main" id="{816AE084-C819-4F07-86C6-63106AFF47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" y="356"/>
              <a:ext cx="544" cy="164"/>
            </a:xfrm>
            <a:custGeom>
              <a:avLst/>
              <a:gdLst>
                <a:gd name="T0" fmla="*/ 544 w 544"/>
                <a:gd name="T1" fmla="*/ 164 h 164"/>
                <a:gd name="T2" fmla="*/ 0 w 544"/>
                <a:gd name="T3" fmla="*/ 163 h 164"/>
                <a:gd name="T4" fmla="*/ 1 w 544"/>
                <a:gd name="T5" fmla="*/ 0 h 164"/>
                <a:gd name="T6" fmla="*/ 544 w 544"/>
                <a:gd name="T7" fmla="*/ 1 h 164"/>
                <a:gd name="T8" fmla="*/ 544 w 544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164">
                  <a:moveTo>
                    <a:pt x="544" y="164"/>
                  </a:moveTo>
                  <a:lnTo>
                    <a:pt x="0" y="163"/>
                  </a:lnTo>
                  <a:lnTo>
                    <a:pt x="1" y="0"/>
                  </a:lnTo>
                  <a:lnTo>
                    <a:pt x="544" y="1"/>
                  </a:lnTo>
                  <a:lnTo>
                    <a:pt x="544" y="164"/>
                  </a:lnTo>
                  <a:close/>
                </a:path>
              </a:pathLst>
            </a:custGeom>
            <a:gradFill>
              <a:gsLst>
                <a:gs pos="100000">
                  <a:srgbClr val="2FA163"/>
                </a:gs>
                <a:gs pos="0">
                  <a:srgbClr val="63D345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0" name="Freeform 64">
              <a:extLst>
                <a:ext uri="{FF2B5EF4-FFF2-40B4-BE49-F238E27FC236}">
                  <a16:creationId xmlns:a16="http://schemas.microsoft.com/office/drawing/2014/main" id="{735C3666-577A-40F1-8B61-F64E3F2A4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" y="362"/>
              <a:ext cx="379" cy="146"/>
            </a:xfrm>
            <a:custGeom>
              <a:avLst/>
              <a:gdLst>
                <a:gd name="T0" fmla="*/ 0 w 379"/>
                <a:gd name="T1" fmla="*/ 0 h 146"/>
                <a:gd name="T2" fmla="*/ 379 w 379"/>
                <a:gd name="T3" fmla="*/ 2 h 146"/>
                <a:gd name="T4" fmla="*/ 151 w 379"/>
                <a:gd name="T5" fmla="*/ 146 h 146"/>
                <a:gd name="T6" fmla="*/ 2 w 379"/>
                <a:gd name="T7" fmla="*/ 146 h 146"/>
                <a:gd name="T8" fmla="*/ 0 w 379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46">
                  <a:moveTo>
                    <a:pt x="0" y="0"/>
                  </a:moveTo>
                  <a:lnTo>
                    <a:pt x="379" y="2"/>
                  </a:lnTo>
                  <a:lnTo>
                    <a:pt x="151" y="146"/>
                  </a:lnTo>
                  <a:lnTo>
                    <a:pt x="2" y="14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75000">
                  <a:srgbClr val="42D5AD">
                    <a:alpha val="46000"/>
                  </a:srgbClr>
                </a:gs>
                <a:gs pos="0">
                  <a:srgbClr val="9BE9D5">
                    <a:alpha val="67000"/>
                  </a:srgbClr>
                </a:gs>
              </a:gsLst>
              <a:lin ang="5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1" name="Freeform 65">
              <a:extLst>
                <a:ext uri="{FF2B5EF4-FFF2-40B4-BE49-F238E27FC236}">
                  <a16:creationId xmlns:a16="http://schemas.microsoft.com/office/drawing/2014/main" id="{F3DDFD50-6572-4813-81F5-748B756A3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" y="385"/>
              <a:ext cx="16" cy="55"/>
            </a:xfrm>
            <a:custGeom>
              <a:avLst/>
              <a:gdLst>
                <a:gd name="T0" fmla="*/ 8 w 16"/>
                <a:gd name="T1" fmla="*/ 0 h 55"/>
                <a:gd name="T2" fmla="*/ 0 w 16"/>
                <a:gd name="T3" fmla="*/ 9 h 55"/>
                <a:gd name="T4" fmla="*/ 0 w 16"/>
                <a:gd name="T5" fmla="*/ 46 h 55"/>
                <a:gd name="T6" fmla="*/ 8 w 16"/>
                <a:gd name="T7" fmla="*/ 55 h 55"/>
                <a:gd name="T8" fmla="*/ 16 w 16"/>
                <a:gd name="T9" fmla="*/ 46 h 55"/>
                <a:gd name="T10" fmla="*/ 16 w 16"/>
                <a:gd name="T11" fmla="*/ 9 h 55"/>
                <a:gd name="T12" fmla="*/ 8 w 16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5">
                  <a:moveTo>
                    <a:pt x="8" y="0"/>
                  </a:moveTo>
                  <a:lnTo>
                    <a:pt x="0" y="9"/>
                  </a:lnTo>
                  <a:lnTo>
                    <a:pt x="0" y="46"/>
                  </a:lnTo>
                  <a:lnTo>
                    <a:pt x="8" y="55"/>
                  </a:lnTo>
                  <a:lnTo>
                    <a:pt x="16" y="46"/>
                  </a:lnTo>
                  <a:lnTo>
                    <a:pt x="16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2" name="Freeform 66">
              <a:extLst>
                <a:ext uri="{FF2B5EF4-FFF2-40B4-BE49-F238E27FC236}">
                  <a16:creationId xmlns:a16="http://schemas.microsoft.com/office/drawing/2014/main" id="{FC8903AE-350B-44E0-BAD7-7BE1896BB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3" y="385"/>
              <a:ext cx="17" cy="55"/>
            </a:xfrm>
            <a:custGeom>
              <a:avLst/>
              <a:gdLst>
                <a:gd name="T0" fmla="*/ 16 w 17"/>
                <a:gd name="T1" fmla="*/ 46 h 55"/>
                <a:gd name="T2" fmla="*/ 17 w 17"/>
                <a:gd name="T3" fmla="*/ 8 h 55"/>
                <a:gd name="T4" fmla="*/ 8 w 17"/>
                <a:gd name="T5" fmla="*/ 0 h 55"/>
                <a:gd name="T6" fmla="*/ 0 w 17"/>
                <a:gd name="T7" fmla="*/ 8 h 55"/>
                <a:gd name="T8" fmla="*/ 0 w 17"/>
                <a:gd name="T9" fmla="*/ 46 h 55"/>
                <a:gd name="T10" fmla="*/ 8 w 17"/>
                <a:gd name="T11" fmla="*/ 55 h 55"/>
                <a:gd name="T12" fmla="*/ 16 w 17"/>
                <a:gd name="T13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5">
                  <a:moveTo>
                    <a:pt x="16" y="46"/>
                  </a:moveTo>
                  <a:lnTo>
                    <a:pt x="17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46"/>
                  </a:lnTo>
                  <a:lnTo>
                    <a:pt x="8" y="55"/>
                  </a:lnTo>
                  <a:lnTo>
                    <a:pt x="16" y="46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3" name="Freeform 67">
              <a:extLst>
                <a:ext uri="{FF2B5EF4-FFF2-40B4-BE49-F238E27FC236}">
                  <a16:creationId xmlns:a16="http://schemas.microsoft.com/office/drawing/2014/main" id="{20001EBA-436A-4FF4-8189-57B23F4E6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3" y="442"/>
              <a:ext cx="16" cy="55"/>
            </a:xfrm>
            <a:custGeom>
              <a:avLst/>
              <a:gdLst>
                <a:gd name="T0" fmla="*/ 16 w 16"/>
                <a:gd name="T1" fmla="*/ 8 h 55"/>
                <a:gd name="T2" fmla="*/ 8 w 16"/>
                <a:gd name="T3" fmla="*/ 0 h 55"/>
                <a:gd name="T4" fmla="*/ 0 w 16"/>
                <a:gd name="T5" fmla="*/ 8 h 55"/>
                <a:gd name="T6" fmla="*/ 0 w 16"/>
                <a:gd name="T7" fmla="*/ 46 h 55"/>
                <a:gd name="T8" fmla="*/ 8 w 16"/>
                <a:gd name="T9" fmla="*/ 55 h 55"/>
                <a:gd name="T10" fmla="*/ 16 w 16"/>
                <a:gd name="T11" fmla="*/ 46 h 55"/>
                <a:gd name="T12" fmla="*/ 16 w 16"/>
                <a:gd name="T13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5">
                  <a:moveTo>
                    <a:pt x="16" y="8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0" y="46"/>
                  </a:lnTo>
                  <a:lnTo>
                    <a:pt x="8" y="55"/>
                  </a:lnTo>
                  <a:lnTo>
                    <a:pt x="16" y="46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4" name="Freeform 68">
              <a:extLst>
                <a:ext uri="{FF2B5EF4-FFF2-40B4-BE49-F238E27FC236}">
                  <a16:creationId xmlns:a16="http://schemas.microsoft.com/office/drawing/2014/main" id="{8C0575C0-EB76-4894-BDD3-CB27452C3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" y="442"/>
              <a:ext cx="16" cy="55"/>
            </a:xfrm>
            <a:custGeom>
              <a:avLst/>
              <a:gdLst>
                <a:gd name="T0" fmla="*/ 0 w 16"/>
                <a:gd name="T1" fmla="*/ 8 h 55"/>
                <a:gd name="T2" fmla="*/ 0 w 16"/>
                <a:gd name="T3" fmla="*/ 46 h 55"/>
                <a:gd name="T4" fmla="*/ 8 w 16"/>
                <a:gd name="T5" fmla="*/ 55 h 55"/>
                <a:gd name="T6" fmla="*/ 16 w 16"/>
                <a:gd name="T7" fmla="*/ 46 h 55"/>
                <a:gd name="T8" fmla="*/ 16 w 16"/>
                <a:gd name="T9" fmla="*/ 8 h 55"/>
                <a:gd name="T10" fmla="*/ 8 w 16"/>
                <a:gd name="T11" fmla="*/ 0 h 55"/>
                <a:gd name="T12" fmla="*/ 0 w 16"/>
                <a:gd name="T13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5">
                  <a:moveTo>
                    <a:pt x="0" y="8"/>
                  </a:moveTo>
                  <a:lnTo>
                    <a:pt x="0" y="46"/>
                  </a:lnTo>
                  <a:lnTo>
                    <a:pt x="8" y="55"/>
                  </a:lnTo>
                  <a:lnTo>
                    <a:pt x="16" y="46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5" name="Freeform 69">
              <a:extLst>
                <a:ext uri="{FF2B5EF4-FFF2-40B4-BE49-F238E27FC236}">
                  <a16:creationId xmlns:a16="http://schemas.microsoft.com/office/drawing/2014/main" id="{30C2447F-73B8-46A8-A9D0-BDD487B5C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8" y="376"/>
              <a:ext cx="55" cy="16"/>
            </a:xfrm>
            <a:custGeom>
              <a:avLst/>
              <a:gdLst>
                <a:gd name="T0" fmla="*/ 46 w 55"/>
                <a:gd name="T1" fmla="*/ 16 h 16"/>
                <a:gd name="T2" fmla="*/ 55 w 55"/>
                <a:gd name="T3" fmla="*/ 7 h 16"/>
                <a:gd name="T4" fmla="*/ 46 w 55"/>
                <a:gd name="T5" fmla="*/ 0 h 16"/>
                <a:gd name="T6" fmla="*/ 8 w 55"/>
                <a:gd name="T7" fmla="*/ 0 h 16"/>
                <a:gd name="T8" fmla="*/ 0 w 55"/>
                <a:gd name="T9" fmla="*/ 7 h 16"/>
                <a:gd name="T10" fmla="*/ 8 w 55"/>
                <a:gd name="T11" fmla="*/ 15 h 16"/>
                <a:gd name="T12" fmla="*/ 46 w 55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6">
                  <a:moveTo>
                    <a:pt x="46" y="16"/>
                  </a:moveTo>
                  <a:lnTo>
                    <a:pt x="55" y="7"/>
                  </a:lnTo>
                  <a:lnTo>
                    <a:pt x="46" y="0"/>
                  </a:lnTo>
                  <a:lnTo>
                    <a:pt x="8" y="0"/>
                  </a:lnTo>
                  <a:lnTo>
                    <a:pt x="0" y="7"/>
                  </a:lnTo>
                  <a:lnTo>
                    <a:pt x="8" y="15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6" name="Freeform 70">
              <a:extLst>
                <a:ext uri="{FF2B5EF4-FFF2-40B4-BE49-F238E27FC236}">
                  <a16:creationId xmlns:a16="http://schemas.microsoft.com/office/drawing/2014/main" id="{E725F07E-6F6D-4971-BD3A-6071C7130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8" y="433"/>
              <a:ext cx="55" cy="16"/>
            </a:xfrm>
            <a:custGeom>
              <a:avLst/>
              <a:gdLst>
                <a:gd name="T0" fmla="*/ 46 w 55"/>
                <a:gd name="T1" fmla="*/ 16 h 16"/>
                <a:gd name="T2" fmla="*/ 55 w 55"/>
                <a:gd name="T3" fmla="*/ 7 h 16"/>
                <a:gd name="T4" fmla="*/ 46 w 55"/>
                <a:gd name="T5" fmla="*/ 0 h 16"/>
                <a:gd name="T6" fmla="*/ 8 w 55"/>
                <a:gd name="T7" fmla="*/ 0 h 16"/>
                <a:gd name="T8" fmla="*/ 0 w 55"/>
                <a:gd name="T9" fmla="*/ 7 h 16"/>
                <a:gd name="T10" fmla="*/ 8 w 55"/>
                <a:gd name="T11" fmla="*/ 16 h 16"/>
                <a:gd name="T12" fmla="*/ 46 w 55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6">
                  <a:moveTo>
                    <a:pt x="46" y="16"/>
                  </a:moveTo>
                  <a:lnTo>
                    <a:pt x="55" y="7"/>
                  </a:lnTo>
                  <a:lnTo>
                    <a:pt x="46" y="0"/>
                  </a:lnTo>
                  <a:lnTo>
                    <a:pt x="8" y="0"/>
                  </a:lnTo>
                  <a:lnTo>
                    <a:pt x="0" y="7"/>
                  </a:lnTo>
                  <a:lnTo>
                    <a:pt x="8" y="16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7" name="Freeform 71">
              <a:extLst>
                <a:ext uri="{FF2B5EF4-FFF2-40B4-BE49-F238E27FC236}">
                  <a16:creationId xmlns:a16="http://schemas.microsoft.com/office/drawing/2014/main" id="{1E485845-8C46-4677-88C7-9530D69A0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8" y="490"/>
              <a:ext cx="55" cy="16"/>
            </a:xfrm>
            <a:custGeom>
              <a:avLst/>
              <a:gdLst>
                <a:gd name="T0" fmla="*/ 8 w 55"/>
                <a:gd name="T1" fmla="*/ 0 h 16"/>
                <a:gd name="T2" fmla="*/ 0 w 55"/>
                <a:gd name="T3" fmla="*/ 8 h 16"/>
                <a:gd name="T4" fmla="*/ 8 w 55"/>
                <a:gd name="T5" fmla="*/ 16 h 16"/>
                <a:gd name="T6" fmla="*/ 46 w 55"/>
                <a:gd name="T7" fmla="*/ 16 h 16"/>
                <a:gd name="T8" fmla="*/ 55 w 55"/>
                <a:gd name="T9" fmla="*/ 8 h 16"/>
                <a:gd name="T10" fmla="*/ 46 w 55"/>
                <a:gd name="T11" fmla="*/ 1 h 16"/>
                <a:gd name="T12" fmla="*/ 8 w 5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6">
                  <a:moveTo>
                    <a:pt x="8" y="0"/>
                  </a:moveTo>
                  <a:lnTo>
                    <a:pt x="0" y="8"/>
                  </a:lnTo>
                  <a:lnTo>
                    <a:pt x="8" y="16"/>
                  </a:lnTo>
                  <a:lnTo>
                    <a:pt x="46" y="16"/>
                  </a:lnTo>
                  <a:lnTo>
                    <a:pt x="55" y="8"/>
                  </a:lnTo>
                  <a:lnTo>
                    <a:pt x="46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8" name="Freeform 72">
              <a:extLst>
                <a:ext uri="{FF2B5EF4-FFF2-40B4-BE49-F238E27FC236}">
                  <a16:creationId xmlns:a16="http://schemas.microsoft.com/office/drawing/2014/main" id="{67FB09BA-8AC2-4E79-9A77-F0226D14A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4" y="385"/>
              <a:ext cx="17" cy="55"/>
            </a:xfrm>
            <a:custGeom>
              <a:avLst/>
              <a:gdLst>
                <a:gd name="T0" fmla="*/ 9 w 17"/>
                <a:gd name="T1" fmla="*/ 0 h 55"/>
                <a:gd name="T2" fmla="*/ 0 w 17"/>
                <a:gd name="T3" fmla="*/ 9 h 55"/>
                <a:gd name="T4" fmla="*/ 0 w 17"/>
                <a:gd name="T5" fmla="*/ 46 h 55"/>
                <a:gd name="T6" fmla="*/ 9 w 17"/>
                <a:gd name="T7" fmla="*/ 55 h 55"/>
                <a:gd name="T8" fmla="*/ 17 w 17"/>
                <a:gd name="T9" fmla="*/ 46 h 55"/>
                <a:gd name="T10" fmla="*/ 17 w 17"/>
                <a:gd name="T11" fmla="*/ 9 h 55"/>
                <a:gd name="T12" fmla="*/ 9 w 17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5">
                  <a:moveTo>
                    <a:pt x="9" y="0"/>
                  </a:moveTo>
                  <a:lnTo>
                    <a:pt x="0" y="9"/>
                  </a:lnTo>
                  <a:lnTo>
                    <a:pt x="0" y="46"/>
                  </a:lnTo>
                  <a:lnTo>
                    <a:pt x="9" y="55"/>
                  </a:lnTo>
                  <a:lnTo>
                    <a:pt x="17" y="46"/>
                  </a:lnTo>
                  <a:lnTo>
                    <a:pt x="17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9" name="Freeform 73">
              <a:extLst>
                <a:ext uri="{FF2B5EF4-FFF2-40B4-BE49-F238E27FC236}">
                  <a16:creationId xmlns:a16="http://schemas.microsoft.com/office/drawing/2014/main" id="{A076AB63-52C5-4587-B8E0-CB6EF5A7A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6" y="442"/>
              <a:ext cx="15" cy="55"/>
            </a:xfrm>
            <a:custGeom>
              <a:avLst/>
              <a:gdLst>
                <a:gd name="T0" fmla="*/ 15 w 15"/>
                <a:gd name="T1" fmla="*/ 8 h 55"/>
                <a:gd name="T2" fmla="*/ 8 w 15"/>
                <a:gd name="T3" fmla="*/ 0 h 55"/>
                <a:gd name="T4" fmla="*/ 0 w 15"/>
                <a:gd name="T5" fmla="*/ 8 h 55"/>
                <a:gd name="T6" fmla="*/ 0 w 15"/>
                <a:gd name="T7" fmla="*/ 46 h 55"/>
                <a:gd name="T8" fmla="*/ 8 w 15"/>
                <a:gd name="T9" fmla="*/ 55 h 55"/>
                <a:gd name="T10" fmla="*/ 15 w 15"/>
                <a:gd name="T11" fmla="*/ 46 h 55"/>
                <a:gd name="T12" fmla="*/ 15 w 15"/>
                <a:gd name="T13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5">
                  <a:moveTo>
                    <a:pt x="15" y="8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0" y="46"/>
                  </a:lnTo>
                  <a:lnTo>
                    <a:pt x="8" y="55"/>
                  </a:lnTo>
                  <a:lnTo>
                    <a:pt x="15" y="46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50" name="Freeform 74">
              <a:extLst>
                <a:ext uri="{FF2B5EF4-FFF2-40B4-BE49-F238E27FC236}">
                  <a16:creationId xmlns:a16="http://schemas.microsoft.com/office/drawing/2014/main" id="{726C0111-7D70-480F-AE46-BEBE8D349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6" y="376"/>
              <a:ext cx="55" cy="16"/>
            </a:xfrm>
            <a:custGeom>
              <a:avLst/>
              <a:gdLst>
                <a:gd name="T0" fmla="*/ 46 w 55"/>
                <a:gd name="T1" fmla="*/ 16 h 16"/>
                <a:gd name="T2" fmla="*/ 55 w 55"/>
                <a:gd name="T3" fmla="*/ 7 h 16"/>
                <a:gd name="T4" fmla="*/ 46 w 55"/>
                <a:gd name="T5" fmla="*/ 0 h 16"/>
                <a:gd name="T6" fmla="*/ 9 w 55"/>
                <a:gd name="T7" fmla="*/ 0 h 16"/>
                <a:gd name="T8" fmla="*/ 0 w 55"/>
                <a:gd name="T9" fmla="*/ 7 h 16"/>
                <a:gd name="T10" fmla="*/ 9 w 55"/>
                <a:gd name="T11" fmla="*/ 15 h 16"/>
                <a:gd name="T12" fmla="*/ 46 w 55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6">
                  <a:moveTo>
                    <a:pt x="46" y="16"/>
                  </a:moveTo>
                  <a:lnTo>
                    <a:pt x="55" y="7"/>
                  </a:lnTo>
                  <a:lnTo>
                    <a:pt x="46" y="0"/>
                  </a:lnTo>
                  <a:lnTo>
                    <a:pt x="9" y="0"/>
                  </a:lnTo>
                  <a:lnTo>
                    <a:pt x="0" y="7"/>
                  </a:lnTo>
                  <a:lnTo>
                    <a:pt x="9" y="15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51" name="Freeform 75">
              <a:extLst>
                <a:ext uri="{FF2B5EF4-FFF2-40B4-BE49-F238E27FC236}">
                  <a16:creationId xmlns:a16="http://schemas.microsoft.com/office/drawing/2014/main" id="{8974A792-9D73-4D15-8EB2-CF7D0778E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6" y="434"/>
              <a:ext cx="55" cy="16"/>
            </a:xfrm>
            <a:custGeom>
              <a:avLst/>
              <a:gdLst>
                <a:gd name="T0" fmla="*/ 46 w 55"/>
                <a:gd name="T1" fmla="*/ 16 h 16"/>
                <a:gd name="T2" fmla="*/ 55 w 55"/>
                <a:gd name="T3" fmla="*/ 7 h 16"/>
                <a:gd name="T4" fmla="*/ 46 w 55"/>
                <a:gd name="T5" fmla="*/ 0 h 16"/>
                <a:gd name="T6" fmla="*/ 9 w 55"/>
                <a:gd name="T7" fmla="*/ 0 h 16"/>
                <a:gd name="T8" fmla="*/ 0 w 55"/>
                <a:gd name="T9" fmla="*/ 7 h 16"/>
                <a:gd name="T10" fmla="*/ 9 w 55"/>
                <a:gd name="T11" fmla="*/ 15 h 16"/>
                <a:gd name="T12" fmla="*/ 46 w 55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6">
                  <a:moveTo>
                    <a:pt x="46" y="16"/>
                  </a:moveTo>
                  <a:lnTo>
                    <a:pt x="55" y="7"/>
                  </a:lnTo>
                  <a:lnTo>
                    <a:pt x="46" y="0"/>
                  </a:lnTo>
                  <a:lnTo>
                    <a:pt x="9" y="0"/>
                  </a:lnTo>
                  <a:lnTo>
                    <a:pt x="0" y="7"/>
                  </a:lnTo>
                  <a:lnTo>
                    <a:pt x="9" y="15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52" name="Freeform 76">
              <a:extLst>
                <a:ext uri="{FF2B5EF4-FFF2-40B4-BE49-F238E27FC236}">
                  <a16:creationId xmlns:a16="http://schemas.microsoft.com/office/drawing/2014/main" id="{37DE8241-303F-45B7-BC32-E50EC2555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6" y="490"/>
              <a:ext cx="55" cy="16"/>
            </a:xfrm>
            <a:custGeom>
              <a:avLst/>
              <a:gdLst>
                <a:gd name="T0" fmla="*/ 9 w 55"/>
                <a:gd name="T1" fmla="*/ 0 h 16"/>
                <a:gd name="T2" fmla="*/ 0 w 55"/>
                <a:gd name="T3" fmla="*/ 8 h 16"/>
                <a:gd name="T4" fmla="*/ 9 w 55"/>
                <a:gd name="T5" fmla="*/ 16 h 16"/>
                <a:gd name="T6" fmla="*/ 46 w 55"/>
                <a:gd name="T7" fmla="*/ 16 h 16"/>
                <a:gd name="T8" fmla="*/ 55 w 55"/>
                <a:gd name="T9" fmla="*/ 8 h 16"/>
                <a:gd name="T10" fmla="*/ 46 w 55"/>
                <a:gd name="T11" fmla="*/ 1 h 16"/>
                <a:gd name="T12" fmla="*/ 9 w 5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6">
                  <a:moveTo>
                    <a:pt x="9" y="0"/>
                  </a:moveTo>
                  <a:lnTo>
                    <a:pt x="0" y="8"/>
                  </a:lnTo>
                  <a:lnTo>
                    <a:pt x="9" y="16"/>
                  </a:lnTo>
                  <a:lnTo>
                    <a:pt x="46" y="16"/>
                  </a:lnTo>
                  <a:lnTo>
                    <a:pt x="55" y="8"/>
                  </a:lnTo>
                  <a:lnTo>
                    <a:pt x="46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53" name="Freeform 77">
              <a:extLst>
                <a:ext uri="{FF2B5EF4-FFF2-40B4-BE49-F238E27FC236}">
                  <a16:creationId xmlns:a16="http://schemas.microsoft.com/office/drawing/2014/main" id="{133D480E-ECB4-4413-8B35-2A40763C3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" y="662"/>
              <a:ext cx="183" cy="184"/>
            </a:xfrm>
            <a:custGeom>
              <a:avLst/>
              <a:gdLst>
                <a:gd name="T0" fmla="*/ 167 w 167"/>
                <a:gd name="T1" fmla="*/ 84 h 168"/>
                <a:gd name="T2" fmla="*/ 83 w 167"/>
                <a:gd name="T3" fmla="*/ 168 h 168"/>
                <a:gd name="T4" fmla="*/ 0 w 167"/>
                <a:gd name="T5" fmla="*/ 84 h 168"/>
                <a:gd name="T6" fmla="*/ 84 w 167"/>
                <a:gd name="T7" fmla="*/ 0 h 168"/>
                <a:gd name="T8" fmla="*/ 167 w 167"/>
                <a:gd name="T9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8">
                  <a:moveTo>
                    <a:pt x="167" y="84"/>
                  </a:moveTo>
                  <a:cubicBezTo>
                    <a:pt x="167" y="130"/>
                    <a:pt x="130" y="168"/>
                    <a:pt x="83" y="168"/>
                  </a:cubicBezTo>
                  <a:cubicBezTo>
                    <a:pt x="37" y="168"/>
                    <a:pt x="0" y="130"/>
                    <a:pt x="0" y="84"/>
                  </a:cubicBezTo>
                  <a:cubicBezTo>
                    <a:pt x="0" y="38"/>
                    <a:pt x="38" y="0"/>
                    <a:pt x="84" y="0"/>
                  </a:cubicBezTo>
                  <a:cubicBezTo>
                    <a:pt x="130" y="0"/>
                    <a:pt x="167" y="38"/>
                    <a:pt x="167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54" name="Freeform 78">
              <a:extLst>
                <a:ext uri="{FF2B5EF4-FFF2-40B4-BE49-F238E27FC236}">
                  <a16:creationId xmlns:a16="http://schemas.microsoft.com/office/drawing/2014/main" id="{33E7A0A0-23F3-4717-AF4E-57EADA14C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" y="673"/>
              <a:ext cx="159" cy="159"/>
            </a:xfrm>
            <a:custGeom>
              <a:avLst/>
              <a:gdLst>
                <a:gd name="T0" fmla="*/ 145 w 145"/>
                <a:gd name="T1" fmla="*/ 73 h 145"/>
                <a:gd name="T2" fmla="*/ 73 w 145"/>
                <a:gd name="T3" fmla="*/ 145 h 145"/>
                <a:gd name="T4" fmla="*/ 1 w 145"/>
                <a:gd name="T5" fmla="*/ 72 h 145"/>
                <a:gd name="T6" fmla="*/ 73 w 145"/>
                <a:gd name="T7" fmla="*/ 0 h 145"/>
                <a:gd name="T8" fmla="*/ 145 w 145"/>
                <a:gd name="T9" fmla="*/ 7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45">
                  <a:moveTo>
                    <a:pt x="145" y="73"/>
                  </a:moveTo>
                  <a:cubicBezTo>
                    <a:pt x="145" y="113"/>
                    <a:pt x="112" y="145"/>
                    <a:pt x="73" y="145"/>
                  </a:cubicBezTo>
                  <a:cubicBezTo>
                    <a:pt x="33" y="145"/>
                    <a:pt x="0" y="112"/>
                    <a:pt x="1" y="72"/>
                  </a:cubicBezTo>
                  <a:cubicBezTo>
                    <a:pt x="1" y="33"/>
                    <a:pt x="33" y="0"/>
                    <a:pt x="73" y="0"/>
                  </a:cubicBezTo>
                  <a:cubicBezTo>
                    <a:pt x="113" y="0"/>
                    <a:pt x="145" y="33"/>
                    <a:pt x="145" y="7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55" name="Freeform 79">
              <a:extLst>
                <a:ext uri="{FF2B5EF4-FFF2-40B4-BE49-F238E27FC236}">
                  <a16:creationId xmlns:a16="http://schemas.microsoft.com/office/drawing/2014/main" id="{ECF7DED7-8647-4DFB-8550-4753C51D2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" y="680"/>
              <a:ext cx="147" cy="80"/>
            </a:xfrm>
            <a:custGeom>
              <a:avLst/>
              <a:gdLst>
                <a:gd name="T0" fmla="*/ 66 w 134"/>
                <a:gd name="T1" fmla="*/ 73 h 73"/>
                <a:gd name="T2" fmla="*/ 11 w 134"/>
                <a:gd name="T3" fmla="*/ 34 h 73"/>
                <a:gd name="T4" fmla="*/ 66 w 134"/>
                <a:gd name="T5" fmla="*/ 0 h 73"/>
                <a:gd name="T6" fmla="*/ 119 w 134"/>
                <a:gd name="T7" fmla="*/ 31 h 73"/>
                <a:gd name="T8" fmla="*/ 66 w 134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3">
                  <a:moveTo>
                    <a:pt x="66" y="73"/>
                  </a:moveTo>
                  <a:cubicBezTo>
                    <a:pt x="33" y="73"/>
                    <a:pt x="0" y="58"/>
                    <a:pt x="11" y="34"/>
                  </a:cubicBezTo>
                  <a:cubicBezTo>
                    <a:pt x="21" y="14"/>
                    <a:pt x="41" y="0"/>
                    <a:pt x="66" y="0"/>
                  </a:cubicBezTo>
                  <a:cubicBezTo>
                    <a:pt x="89" y="0"/>
                    <a:pt x="109" y="13"/>
                    <a:pt x="119" y="31"/>
                  </a:cubicBezTo>
                  <a:cubicBezTo>
                    <a:pt x="134" y="59"/>
                    <a:pt x="98" y="73"/>
                    <a:pt x="66" y="73"/>
                  </a:cubicBezTo>
                  <a:close/>
                </a:path>
              </a:pathLst>
            </a:custGeom>
            <a:gradFill>
              <a:gsLst>
                <a:gs pos="100000">
                  <a:schemeClr val="tx1">
                    <a:lumMod val="65000"/>
                    <a:lumOff val="35000"/>
                    <a:alpha val="0"/>
                  </a:schemeClr>
                </a:gs>
                <a:gs pos="0">
                  <a:schemeClr val="bg1">
                    <a:lumMod val="85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56" name="Freeform 80">
              <a:extLst>
                <a:ext uri="{FF2B5EF4-FFF2-40B4-BE49-F238E27FC236}">
                  <a16:creationId xmlns:a16="http://schemas.microsoft.com/office/drawing/2014/main" id="{56013C1E-18BF-4DA1-A6D9-2BF129A54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7" y="663"/>
              <a:ext cx="183" cy="183"/>
            </a:xfrm>
            <a:custGeom>
              <a:avLst/>
              <a:gdLst>
                <a:gd name="T0" fmla="*/ 167 w 167"/>
                <a:gd name="T1" fmla="*/ 84 h 167"/>
                <a:gd name="T2" fmla="*/ 83 w 167"/>
                <a:gd name="T3" fmla="*/ 167 h 167"/>
                <a:gd name="T4" fmla="*/ 0 w 167"/>
                <a:gd name="T5" fmla="*/ 83 h 167"/>
                <a:gd name="T6" fmla="*/ 84 w 167"/>
                <a:gd name="T7" fmla="*/ 0 h 167"/>
                <a:gd name="T8" fmla="*/ 167 w 167"/>
                <a:gd name="T9" fmla="*/ 8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7">
                  <a:moveTo>
                    <a:pt x="167" y="84"/>
                  </a:moveTo>
                  <a:cubicBezTo>
                    <a:pt x="167" y="130"/>
                    <a:pt x="129" y="167"/>
                    <a:pt x="83" y="167"/>
                  </a:cubicBezTo>
                  <a:cubicBezTo>
                    <a:pt x="37" y="167"/>
                    <a:pt x="0" y="129"/>
                    <a:pt x="0" y="83"/>
                  </a:cubicBezTo>
                  <a:cubicBezTo>
                    <a:pt x="0" y="37"/>
                    <a:pt x="37" y="0"/>
                    <a:pt x="84" y="0"/>
                  </a:cubicBezTo>
                  <a:cubicBezTo>
                    <a:pt x="130" y="0"/>
                    <a:pt x="167" y="37"/>
                    <a:pt x="167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57" name="Freeform 81">
              <a:extLst>
                <a:ext uri="{FF2B5EF4-FFF2-40B4-BE49-F238E27FC236}">
                  <a16:creationId xmlns:a16="http://schemas.microsoft.com/office/drawing/2014/main" id="{5E8FFE86-A765-45AA-AFF7-D9DCFFB85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9" y="674"/>
              <a:ext cx="159" cy="158"/>
            </a:xfrm>
            <a:custGeom>
              <a:avLst/>
              <a:gdLst>
                <a:gd name="T0" fmla="*/ 145 w 145"/>
                <a:gd name="T1" fmla="*/ 72 h 144"/>
                <a:gd name="T2" fmla="*/ 72 w 145"/>
                <a:gd name="T3" fmla="*/ 144 h 144"/>
                <a:gd name="T4" fmla="*/ 0 w 145"/>
                <a:gd name="T5" fmla="*/ 72 h 144"/>
                <a:gd name="T6" fmla="*/ 73 w 145"/>
                <a:gd name="T7" fmla="*/ 0 h 144"/>
                <a:gd name="T8" fmla="*/ 145 w 145"/>
                <a:gd name="T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44">
                  <a:moveTo>
                    <a:pt x="145" y="72"/>
                  </a:moveTo>
                  <a:cubicBezTo>
                    <a:pt x="145" y="112"/>
                    <a:pt x="112" y="144"/>
                    <a:pt x="72" y="144"/>
                  </a:cubicBezTo>
                  <a:cubicBezTo>
                    <a:pt x="32" y="144"/>
                    <a:pt x="0" y="112"/>
                    <a:pt x="0" y="72"/>
                  </a:cubicBezTo>
                  <a:cubicBezTo>
                    <a:pt x="0" y="32"/>
                    <a:pt x="33" y="0"/>
                    <a:pt x="73" y="0"/>
                  </a:cubicBezTo>
                  <a:cubicBezTo>
                    <a:pt x="112" y="0"/>
                    <a:pt x="145" y="32"/>
                    <a:pt x="145" y="7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58" name="Freeform 82">
              <a:extLst>
                <a:ext uri="{FF2B5EF4-FFF2-40B4-BE49-F238E27FC236}">
                  <a16:creationId xmlns:a16="http://schemas.microsoft.com/office/drawing/2014/main" id="{3AF65500-6884-4A98-8C13-54DD0B0906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6" y="680"/>
              <a:ext cx="148" cy="80"/>
            </a:xfrm>
            <a:custGeom>
              <a:avLst/>
              <a:gdLst>
                <a:gd name="T0" fmla="*/ 66 w 135"/>
                <a:gd name="T1" fmla="*/ 73 h 73"/>
                <a:gd name="T2" fmla="*/ 12 w 135"/>
                <a:gd name="T3" fmla="*/ 34 h 73"/>
                <a:gd name="T4" fmla="*/ 67 w 135"/>
                <a:gd name="T5" fmla="*/ 0 h 73"/>
                <a:gd name="T6" fmla="*/ 120 w 135"/>
                <a:gd name="T7" fmla="*/ 31 h 73"/>
                <a:gd name="T8" fmla="*/ 66 w 135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73">
                  <a:moveTo>
                    <a:pt x="66" y="73"/>
                  </a:moveTo>
                  <a:cubicBezTo>
                    <a:pt x="34" y="73"/>
                    <a:pt x="0" y="58"/>
                    <a:pt x="12" y="34"/>
                  </a:cubicBezTo>
                  <a:cubicBezTo>
                    <a:pt x="22" y="14"/>
                    <a:pt x="42" y="0"/>
                    <a:pt x="67" y="0"/>
                  </a:cubicBezTo>
                  <a:cubicBezTo>
                    <a:pt x="90" y="0"/>
                    <a:pt x="110" y="13"/>
                    <a:pt x="120" y="31"/>
                  </a:cubicBezTo>
                  <a:cubicBezTo>
                    <a:pt x="135" y="59"/>
                    <a:pt x="99" y="73"/>
                    <a:pt x="66" y="73"/>
                  </a:cubicBezTo>
                  <a:close/>
                </a:path>
              </a:pathLst>
            </a:custGeom>
            <a:gradFill>
              <a:gsLst>
                <a:gs pos="100000">
                  <a:schemeClr val="tx1">
                    <a:lumMod val="65000"/>
                    <a:lumOff val="35000"/>
                    <a:alpha val="0"/>
                  </a:schemeClr>
                </a:gs>
                <a:gs pos="0">
                  <a:schemeClr val="bg1">
                    <a:lumMod val="85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59" name="Freeform 83">
              <a:extLst>
                <a:ext uri="{FF2B5EF4-FFF2-40B4-BE49-F238E27FC236}">
                  <a16:creationId xmlns:a16="http://schemas.microsoft.com/office/drawing/2014/main" id="{4B292161-86BC-454A-8ECD-77EB2C8D3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8" y="663"/>
              <a:ext cx="184" cy="184"/>
            </a:xfrm>
            <a:custGeom>
              <a:avLst/>
              <a:gdLst>
                <a:gd name="T0" fmla="*/ 168 w 168"/>
                <a:gd name="T1" fmla="*/ 84 h 168"/>
                <a:gd name="T2" fmla="*/ 84 w 168"/>
                <a:gd name="T3" fmla="*/ 168 h 168"/>
                <a:gd name="T4" fmla="*/ 1 w 168"/>
                <a:gd name="T5" fmla="*/ 84 h 168"/>
                <a:gd name="T6" fmla="*/ 84 w 168"/>
                <a:gd name="T7" fmla="*/ 0 h 168"/>
                <a:gd name="T8" fmla="*/ 168 w 168"/>
                <a:gd name="T9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130"/>
                    <a:pt x="130" y="168"/>
                    <a:pt x="84" y="168"/>
                  </a:cubicBezTo>
                  <a:cubicBezTo>
                    <a:pt x="38" y="167"/>
                    <a:pt x="0" y="130"/>
                    <a:pt x="1" y="84"/>
                  </a:cubicBezTo>
                  <a:cubicBezTo>
                    <a:pt x="1" y="38"/>
                    <a:pt x="38" y="0"/>
                    <a:pt x="84" y="0"/>
                  </a:cubicBezTo>
                  <a:cubicBezTo>
                    <a:pt x="131" y="0"/>
                    <a:pt x="168" y="38"/>
                    <a:pt x="168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60" name="Freeform 84">
              <a:extLst>
                <a:ext uri="{FF2B5EF4-FFF2-40B4-BE49-F238E27FC236}">
                  <a16:creationId xmlns:a16="http://schemas.microsoft.com/office/drawing/2014/main" id="{C8D50C43-3904-4C71-9A4E-376543F4E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1" y="674"/>
              <a:ext cx="158" cy="159"/>
            </a:xfrm>
            <a:custGeom>
              <a:avLst/>
              <a:gdLst>
                <a:gd name="T0" fmla="*/ 144 w 144"/>
                <a:gd name="T1" fmla="*/ 73 h 145"/>
                <a:gd name="T2" fmla="*/ 72 w 144"/>
                <a:gd name="T3" fmla="*/ 145 h 145"/>
                <a:gd name="T4" fmla="*/ 0 w 144"/>
                <a:gd name="T5" fmla="*/ 72 h 145"/>
                <a:gd name="T6" fmla="*/ 72 w 144"/>
                <a:gd name="T7" fmla="*/ 0 h 145"/>
                <a:gd name="T8" fmla="*/ 144 w 144"/>
                <a:gd name="T9" fmla="*/ 7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45">
                  <a:moveTo>
                    <a:pt x="144" y="73"/>
                  </a:moveTo>
                  <a:cubicBezTo>
                    <a:pt x="144" y="113"/>
                    <a:pt x="112" y="145"/>
                    <a:pt x="72" y="145"/>
                  </a:cubicBezTo>
                  <a:cubicBezTo>
                    <a:pt x="32" y="145"/>
                    <a:pt x="0" y="112"/>
                    <a:pt x="0" y="72"/>
                  </a:cubicBezTo>
                  <a:cubicBezTo>
                    <a:pt x="0" y="32"/>
                    <a:pt x="33" y="0"/>
                    <a:pt x="72" y="0"/>
                  </a:cubicBezTo>
                  <a:cubicBezTo>
                    <a:pt x="112" y="0"/>
                    <a:pt x="144" y="33"/>
                    <a:pt x="144" y="7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61" name="Freeform 85">
              <a:extLst>
                <a:ext uri="{FF2B5EF4-FFF2-40B4-BE49-F238E27FC236}">
                  <a16:creationId xmlns:a16="http://schemas.microsoft.com/office/drawing/2014/main" id="{0B22F6F0-97B0-4309-8C72-12474C69A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8" y="681"/>
              <a:ext cx="147" cy="80"/>
            </a:xfrm>
            <a:custGeom>
              <a:avLst/>
              <a:gdLst>
                <a:gd name="T0" fmla="*/ 66 w 134"/>
                <a:gd name="T1" fmla="*/ 73 h 73"/>
                <a:gd name="T2" fmla="*/ 12 w 134"/>
                <a:gd name="T3" fmla="*/ 34 h 73"/>
                <a:gd name="T4" fmla="*/ 66 w 134"/>
                <a:gd name="T5" fmla="*/ 0 h 73"/>
                <a:gd name="T6" fmla="*/ 119 w 134"/>
                <a:gd name="T7" fmla="*/ 31 h 73"/>
                <a:gd name="T8" fmla="*/ 66 w 134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3">
                  <a:moveTo>
                    <a:pt x="66" y="73"/>
                  </a:moveTo>
                  <a:cubicBezTo>
                    <a:pt x="34" y="73"/>
                    <a:pt x="0" y="58"/>
                    <a:pt x="12" y="34"/>
                  </a:cubicBezTo>
                  <a:cubicBezTo>
                    <a:pt x="21" y="14"/>
                    <a:pt x="42" y="0"/>
                    <a:pt x="66" y="0"/>
                  </a:cubicBezTo>
                  <a:cubicBezTo>
                    <a:pt x="90" y="0"/>
                    <a:pt x="109" y="13"/>
                    <a:pt x="119" y="31"/>
                  </a:cubicBezTo>
                  <a:cubicBezTo>
                    <a:pt x="134" y="59"/>
                    <a:pt x="99" y="73"/>
                    <a:pt x="66" y="73"/>
                  </a:cubicBezTo>
                  <a:close/>
                </a:path>
              </a:pathLst>
            </a:custGeom>
            <a:gradFill>
              <a:gsLst>
                <a:gs pos="100000">
                  <a:schemeClr val="tx1">
                    <a:lumMod val="65000"/>
                    <a:lumOff val="35000"/>
                    <a:alpha val="0"/>
                  </a:schemeClr>
                </a:gs>
                <a:gs pos="0">
                  <a:schemeClr val="bg1">
                    <a:lumMod val="85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62" name="Freeform 86">
              <a:extLst>
                <a:ext uri="{FF2B5EF4-FFF2-40B4-BE49-F238E27FC236}">
                  <a16:creationId xmlns:a16="http://schemas.microsoft.com/office/drawing/2014/main" id="{F85213E6-18C5-49BB-A213-EA7278926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" y="886"/>
              <a:ext cx="184" cy="183"/>
            </a:xfrm>
            <a:custGeom>
              <a:avLst/>
              <a:gdLst>
                <a:gd name="T0" fmla="*/ 168 w 168"/>
                <a:gd name="T1" fmla="*/ 84 h 167"/>
                <a:gd name="T2" fmla="*/ 84 w 168"/>
                <a:gd name="T3" fmla="*/ 167 h 167"/>
                <a:gd name="T4" fmla="*/ 1 w 168"/>
                <a:gd name="T5" fmla="*/ 83 h 167"/>
                <a:gd name="T6" fmla="*/ 84 w 168"/>
                <a:gd name="T7" fmla="*/ 0 h 167"/>
                <a:gd name="T8" fmla="*/ 168 w 168"/>
                <a:gd name="T9" fmla="*/ 8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67">
                  <a:moveTo>
                    <a:pt x="168" y="84"/>
                  </a:moveTo>
                  <a:cubicBezTo>
                    <a:pt x="168" y="130"/>
                    <a:pt x="130" y="167"/>
                    <a:pt x="84" y="167"/>
                  </a:cubicBezTo>
                  <a:cubicBezTo>
                    <a:pt x="38" y="167"/>
                    <a:pt x="0" y="130"/>
                    <a:pt x="1" y="83"/>
                  </a:cubicBezTo>
                  <a:cubicBezTo>
                    <a:pt x="1" y="37"/>
                    <a:pt x="38" y="0"/>
                    <a:pt x="84" y="0"/>
                  </a:cubicBezTo>
                  <a:cubicBezTo>
                    <a:pt x="131" y="0"/>
                    <a:pt x="168" y="38"/>
                    <a:pt x="168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63" name="Freeform 87">
              <a:extLst>
                <a:ext uri="{FF2B5EF4-FFF2-40B4-BE49-F238E27FC236}">
                  <a16:creationId xmlns:a16="http://schemas.microsoft.com/office/drawing/2014/main" id="{D7F8E7F7-B19B-46A4-8BE8-B6CF3991F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" y="898"/>
              <a:ext cx="158" cy="158"/>
            </a:xfrm>
            <a:custGeom>
              <a:avLst/>
              <a:gdLst>
                <a:gd name="T0" fmla="*/ 144 w 144"/>
                <a:gd name="T1" fmla="*/ 72 h 144"/>
                <a:gd name="T2" fmla="*/ 72 w 144"/>
                <a:gd name="T3" fmla="*/ 144 h 144"/>
                <a:gd name="T4" fmla="*/ 0 w 144"/>
                <a:gd name="T5" fmla="*/ 72 h 144"/>
                <a:gd name="T6" fmla="*/ 72 w 144"/>
                <a:gd name="T7" fmla="*/ 0 h 144"/>
                <a:gd name="T8" fmla="*/ 144 w 144"/>
                <a:gd name="T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44">
                  <a:moveTo>
                    <a:pt x="144" y="72"/>
                  </a:moveTo>
                  <a:cubicBezTo>
                    <a:pt x="144" y="112"/>
                    <a:pt x="112" y="144"/>
                    <a:pt x="72" y="144"/>
                  </a:cubicBezTo>
                  <a:cubicBezTo>
                    <a:pt x="32" y="144"/>
                    <a:pt x="0" y="112"/>
                    <a:pt x="0" y="72"/>
                  </a:cubicBezTo>
                  <a:cubicBezTo>
                    <a:pt x="0" y="32"/>
                    <a:pt x="33" y="0"/>
                    <a:pt x="72" y="0"/>
                  </a:cubicBezTo>
                  <a:cubicBezTo>
                    <a:pt x="112" y="0"/>
                    <a:pt x="144" y="32"/>
                    <a:pt x="144" y="7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64" name="Freeform 88">
              <a:extLst>
                <a:ext uri="{FF2B5EF4-FFF2-40B4-BE49-F238E27FC236}">
                  <a16:creationId xmlns:a16="http://schemas.microsoft.com/office/drawing/2014/main" id="{3FFB3AE8-172D-4C2B-9010-13CC280F1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" y="905"/>
              <a:ext cx="147" cy="80"/>
            </a:xfrm>
            <a:custGeom>
              <a:avLst/>
              <a:gdLst>
                <a:gd name="T0" fmla="*/ 66 w 134"/>
                <a:gd name="T1" fmla="*/ 73 h 73"/>
                <a:gd name="T2" fmla="*/ 12 w 134"/>
                <a:gd name="T3" fmla="*/ 34 h 73"/>
                <a:gd name="T4" fmla="*/ 66 w 134"/>
                <a:gd name="T5" fmla="*/ 0 h 73"/>
                <a:gd name="T6" fmla="*/ 119 w 134"/>
                <a:gd name="T7" fmla="*/ 31 h 73"/>
                <a:gd name="T8" fmla="*/ 66 w 134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3">
                  <a:moveTo>
                    <a:pt x="66" y="73"/>
                  </a:moveTo>
                  <a:cubicBezTo>
                    <a:pt x="34" y="73"/>
                    <a:pt x="0" y="58"/>
                    <a:pt x="12" y="34"/>
                  </a:cubicBezTo>
                  <a:cubicBezTo>
                    <a:pt x="21" y="14"/>
                    <a:pt x="42" y="0"/>
                    <a:pt x="66" y="0"/>
                  </a:cubicBezTo>
                  <a:cubicBezTo>
                    <a:pt x="90" y="0"/>
                    <a:pt x="109" y="13"/>
                    <a:pt x="119" y="31"/>
                  </a:cubicBezTo>
                  <a:cubicBezTo>
                    <a:pt x="134" y="59"/>
                    <a:pt x="99" y="73"/>
                    <a:pt x="66" y="73"/>
                  </a:cubicBezTo>
                  <a:close/>
                </a:path>
              </a:pathLst>
            </a:custGeom>
            <a:gradFill>
              <a:gsLst>
                <a:gs pos="100000">
                  <a:schemeClr val="tx1">
                    <a:lumMod val="65000"/>
                    <a:lumOff val="35000"/>
                    <a:alpha val="0"/>
                  </a:schemeClr>
                </a:gs>
                <a:gs pos="0">
                  <a:schemeClr val="bg1">
                    <a:lumMod val="85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65" name="Freeform 89">
              <a:extLst>
                <a:ext uri="{FF2B5EF4-FFF2-40B4-BE49-F238E27FC236}">
                  <a16:creationId xmlns:a16="http://schemas.microsoft.com/office/drawing/2014/main" id="{B63A89CD-9459-47D9-AA23-B4DB79BD6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6" y="886"/>
              <a:ext cx="184" cy="185"/>
            </a:xfrm>
            <a:custGeom>
              <a:avLst/>
              <a:gdLst>
                <a:gd name="T0" fmla="*/ 168 w 168"/>
                <a:gd name="T1" fmla="*/ 84 h 168"/>
                <a:gd name="T2" fmla="*/ 84 w 168"/>
                <a:gd name="T3" fmla="*/ 168 h 168"/>
                <a:gd name="T4" fmla="*/ 0 w 168"/>
                <a:gd name="T5" fmla="*/ 84 h 168"/>
                <a:gd name="T6" fmla="*/ 84 w 168"/>
                <a:gd name="T7" fmla="*/ 0 h 168"/>
                <a:gd name="T8" fmla="*/ 168 w 168"/>
                <a:gd name="T9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7" y="130"/>
                    <a:pt x="130" y="168"/>
                    <a:pt x="84" y="168"/>
                  </a:cubicBezTo>
                  <a:cubicBezTo>
                    <a:pt x="38" y="168"/>
                    <a:pt x="0" y="130"/>
                    <a:pt x="0" y="84"/>
                  </a:cubicBezTo>
                  <a:cubicBezTo>
                    <a:pt x="0" y="38"/>
                    <a:pt x="38" y="0"/>
                    <a:pt x="84" y="0"/>
                  </a:cubicBezTo>
                  <a:cubicBezTo>
                    <a:pt x="130" y="1"/>
                    <a:pt x="168" y="38"/>
                    <a:pt x="168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66" name="Freeform 90">
              <a:extLst>
                <a:ext uri="{FF2B5EF4-FFF2-40B4-BE49-F238E27FC236}">
                  <a16:creationId xmlns:a16="http://schemas.microsoft.com/office/drawing/2014/main" id="{2396056B-926C-444F-83AC-CF81284FD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9" y="898"/>
              <a:ext cx="158" cy="159"/>
            </a:xfrm>
            <a:custGeom>
              <a:avLst/>
              <a:gdLst>
                <a:gd name="T0" fmla="*/ 144 w 144"/>
                <a:gd name="T1" fmla="*/ 73 h 145"/>
                <a:gd name="T2" fmla="*/ 72 w 144"/>
                <a:gd name="T3" fmla="*/ 144 h 145"/>
                <a:gd name="T4" fmla="*/ 0 w 144"/>
                <a:gd name="T5" fmla="*/ 72 h 145"/>
                <a:gd name="T6" fmla="*/ 72 w 144"/>
                <a:gd name="T7" fmla="*/ 0 h 145"/>
                <a:gd name="T8" fmla="*/ 144 w 144"/>
                <a:gd name="T9" fmla="*/ 7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45">
                  <a:moveTo>
                    <a:pt x="144" y="73"/>
                  </a:moveTo>
                  <a:cubicBezTo>
                    <a:pt x="144" y="112"/>
                    <a:pt x="112" y="145"/>
                    <a:pt x="72" y="144"/>
                  </a:cubicBezTo>
                  <a:cubicBezTo>
                    <a:pt x="32" y="144"/>
                    <a:pt x="0" y="112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2" y="0"/>
                    <a:pt x="144" y="33"/>
                    <a:pt x="144" y="7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67" name="Freeform 91">
              <a:extLst>
                <a:ext uri="{FF2B5EF4-FFF2-40B4-BE49-F238E27FC236}">
                  <a16:creationId xmlns:a16="http://schemas.microsoft.com/office/drawing/2014/main" id="{23ED7595-4F45-4A21-9D32-5561D594A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6" y="905"/>
              <a:ext cx="147" cy="81"/>
            </a:xfrm>
            <a:custGeom>
              <a:avLst/>
              <a:gdLst>
                <a:gd name="T0" fmla="*/ 66 w 134"/>
                <a:gd name="T1" fmla="*/ 74 h 74"/>
                <a:gd name="T2" fmla="*/ 12 w 134"/>
                <a:gd name="T3" fmla="*/ 35 h 74"/>
                <a:gd name="T4" fmla="*/ 66 w 134"/>
                <a:gd name="T5" fmla="*/ 0 h 74"/>
                <a:gd name="T6" fmla="*/ 119 w 134"/>
                <a:gd name="T7" fmla="*/ 32 h 74"/>
                <a:gd name="T8" fmla="*/ 66 w 134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4">
                  <a:moveTo>
                    <a:pt x="66" y="74"/>
                  </a:moveTo>
                  <a:cubicBezTo>
                    <a:pt x="33" y="73"/>
                    <a:pt x="0" y="59"/>
                    <a:pt x="12" y="35"/>
                  </a:cubicBezTo>
                  <a:cubicBezTo>
                    <a:pt x="21" y="15"/>
                    <a:pt x="42" y="0"/>
                    <a:pt x="66" y="0"/>
                  </a:cubicBezTo>
                  <a:cubicBezTo>
                    <a:pt x="89" y="0"/>
                    <a:pt x="109" y="13"/>
                    <a:pt x="119" y="32"/>
                  </a:cubicBezTo>
                  <a:cubicBezTo>
                    <a:pt x="134" y="60"/>
                    <a:pt x="99" y="74"/>
                    <a:pt x="66" y="74"/>
                  </a:cubicBezTo>
                  <a:close/>
                </a:path>
              </a:pathLst>
            </a:custGeom>
            <a:gradFill>
              <a:gsLst>
                <a:gs pos="100000">
                  <a:schemeClr val="tx1">
                    <a:lumMod val="65000"/>
                    <a:lumOff val="35000"/>
                    <a:alpha val="0"/>
                  </a:schemeClr>
                </a:gs>
                <a:gs pos="0">
                  <a:schemeClr val="bg1">
                    <a:lumMod val="85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68" name="Freeform 92">
              <a:extLst>
                <a:ext uri="{FF2B5EF4-FFF2-40B4-BE49-F238E27FC236}">
                  <a16:creationId xmlns:a16="http://schemas.microsoft.com/office/drawing/2014/main" id="{AB9580DB-5E2D-4A2B-B78C-02E2333A9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8" y="887"/>
              <a:ext cx="183" cy="184"/>
            </a:xfrm>
            <a:custGeom>
              <a:avLst/>
              <a:gdLst>
                <a:gd name="T0" fmla="*/ 167 w 167"/>
                <a:gd name="T1" fmla="*/ 84 h 167"/>
                <a:gd name="T2" fmla="*/ 83 w 167"/>
                <a:gd name="T3" fmla="*/ 167 h 167"/>
                <a:gd name="T4" fmla="*/ 0 w 167"/>
                <a:gd name="T5" fmla="*/ 83 h 167"/>
                <a:gd name="T6" fmla="*/ 84 w 167"/>
                <a:gd name="T7" fmla="*/ 0 h 167"/>
                <a:gd name="T8" fmla="*/ 167 w 167"/>
                <a:gd name="T9" fmla="*/ 8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7">
                  <a:moveTo>
                    <a:pt x="167" y="84"/>
                  </a:moveTo>
                  <a:cubicBezTo>
                    <a:pt x="167" y="130"/>
                    <a:pt x="130" y="167"/>
                    <a:pt x="83" y="167"/>
                  </a:cubicBezTo>
                  <a:cubicBezTo>
                    <a:pt x="37" y="167"/>
                    <a:pt x="0" y="130"/>
                    <a:pt x="0" y="83"/>
                  </a:cubicBezTo>
                  <a:cubicBezTo>
                    <a:pt x="0" y="37"/>
                    <a:pt x="38" y="0"/>
                    <a:pt x="84" y="0"/>
                  </a:cubicBezTo>
                  <a:cubicBezTo>
                    <a:pt x="130" y="0"/>
                    <a:pt x="167" y="38"/>
                    <a:pt x="167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69" name="Freeform 93">
              <a:extLst>
                <a:ext uri="{FF2B5EF4-FFF2-40B4-BE49-F238E27FC236}">
                  <a16:creationId xmlns:a16="http://schemas.microsoft.com/office/drawing/2014/main" id="{9F34A446-4D16-48FE-A0FA-444A9B7EC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0" y="900"/>
              <a:ext cx="159" cy="157"/>
            </a:xfrm>
            <a:custGeom>
              <a:avLst/>
              <a:gdLst>
                <a:gd name="T0" fmla="*/ 145 w 145"/>
                <a:gd name="T1" fmla="*/ 72 h 144"/>
                <a:gd name="T2" fmla="*/ 73 w 145"/>
                <a:gd name="T3" fmla="*/ 144 h 144"/>
                <a:gd name="T4" fmla="*/ 1 w 145"/>
                <a:gd name="T5" fmla="*/ 72 h 144"/>
                <a:gd name="T6" fmla="*/ 73 w 145"/>
                <a:gd name="T7" fmla="*/ 0 h 144"/>
                <a:gd name="T8" fmla="*/ 145 w 145"/>
                <a:gd name="T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44">
                  <a:moveTo>
                    <a:pt x="145" y="72"/>
                  </a:moveTo>
                  <a:cubicBezTo>
                    <a:pt x="145" y="112"/>
                    <a:pt x="112" y="144"/>
                    <a:pt x="73" y="144"/>
                  </a:cubicBezTo>
                  <a:cubicBezTo>
                    <a:pt x="33" y="144"/>
                    <a:pt x="0" y="111"/>
                    <a:pt x="1" y="72"/>
                  </a:cubicBezTo>
                  <a:cubicBezTo>
                    <a:pt x="1" y="32"/>
                    <a:pt x="33" y="0"/>
                    <a:pt x="73" y="0"/>
                  </a:cubicBezTo>
                  <a:cubicBezTo>
                    <a:pt x="113" y="0"/>
                    <a:pt x="145" y="32"/>
                    <a:pt x="145" y="72"/>
                  </a:cubicBezTo>
                  <a:close/>
                </a:path>
              </a:pathLst>
            </a:custGeom>
            <a:solidFill>
              <a:srgbClr val="B82B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70" name="Freeform 94">
              <a:extLst>
                <a:ext uri="{FF2B5EF4-FFF2-40B4-BE49-F238E27FC236}">
                  <a16:creationId xmlns:a16="http://schemas.microsoft.com/office/drawing/2014/main" id="{5B78D825-FBFB-4236-A8EC-88D51744C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8" y="906"/>
              <a:ext cx="147" cy="80"/>
            </a:xfrm>
            <a:custGeom>
              <a:avLst/>
              <a:gdLst>
                <a:gd name="T0" fmla="*/ 66 w 134"/>
                <a:gd name="T1" fmla="*/ 73 h 73"/>
                <a:gd name="T2" fmla="*/ 11 w 134"/>
                <a:gd name="T3" fmla="*/ 34 h 73"/>
                <a:gd name="T4" fmla="*/ 66 w 134"/>
                <a:gd name="T5" fmla="*/ 0 h 73"/>
                <a:gd name="T6" fmla="*/ 119 w 134"/>
                <a:gd name="T7" fmla="*/ 31 h 73"/>
                <a:gd name="T8" fmla="*/ 66 w 134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3">
                  <a:moveTo>
                    <a:pt x="66" y="73"/>
                  </a:moveTo>
                  <a:cubicBezTo>
                    <a:pt x="33" y="73"/>
                    <a:pt x="0" y="58"/>
                    <a:pt x="11" y="34"/>
                  </a:cubicBezTo>
                  <a:cubicBezTo>
                    <a:pt x="21" y="14"/>
                    <a:pt x="41" y="0"/>
                    <a:pt x="66" y="0"/>
                  </a:cubicBezTo>
                  <a:cubicBezTo>
                    <a:pt x="89" y="0"/>
                    <a:pt x="109" y="13"/>
                    <a:pt x="119" y="31"/>
                  </a:cubicBezTo>
                  <a:cubicBezTo>
                    <a:pt x="134" y="59"/>
                    <a:pt x="98" y="73"/>
                    <a:pt x="66" y="73"/>
                  </a:cubicBezTo>
                  <a:close/>
                </a:path>
              </a:pathLst>
            </a:custGeom>
            <a:gradFill>
              <a:gsLst>
                <a:gs pos="100000">
                  <a:schemeClr val="tx1">
                    <a:lumMod val="65000"/>
                    <a:lumOff val="35000"/>
                    <a:alpha val="0"/>
                  </a:schemeClr>
                </a:gs>
                <a:gs pos="0">
                  <a:schemeClr val="bg1">
                    <a:lumMod val="85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71" name="Freeform 95">
              <a:extLst>
                <a:ext uri="{FF2B5EF4-FFF2-40B4-BE49-F238E27FC236}">
                  <a16:creationId xmlns:a16="http://schemas.microsoft.com/office/drawing/2014/main" id="{07EB8C51-8778-420B-AF91-70CA4ECC0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" y="711"/>
              <a:ext cx="83" cy="83"/>
            </a:xfrm>
            <a:custGeom>
              <a:avLst/>
              <a:gdLst>
                <a:gd name="T0" fmla="*/ 83 w 83"/>
                <a:gd name="T1" fmla="*/ 28 h 83"/>
                <a:gd name="T2" fmla="*/ 54 w 83"/>
                <a:gd name="T3" fmla="*/ 28 h 83"/>
                <a:gd name="T4" fmla="*/ 54 w 83"/>
                <a:gd name="T5" fmla="*/ 0 h 83"/>
                <a:gd name="T6" fmla="*/ 29 w 83"/>
                <a:gd name="T7" fmla="*/ 0 h 83"/>
                <a:gd name="T8" fmla="*/ 29 w 83"/>
                <a:gd name="T9" fmla="*/ 28 h 83"/>
                <a:gd name="T10" fmla="*/ 0 w 83"/>
                <a:gd name="T11" fmla="*/ 28 h 83"/>
                <a:gd name="T12" fmla="*/ 0 w 83"/>
                <a:gd name="T13" fmla="*/ 54 h 83"/>
                <a:gd name="T14" fmla="*/ 28 w 83"/>
                <a:gd name="T15" fmla="*/ 54 h 83"/>
                <a:gd name="T16" fmla="*/ 28 w 83"/>
                <a:gd name="T17" fmla="*/ 83 h 83"/>
                <a:gd name="T18" fmla="*/ 54 w 83"/>
                <a:gd name="T19" fmla="*/ 83 h 83"/>
                <a:gd name="T20" fmla="*/ 54 w 83"/>
                <a:gd name="T21" fmla="*/ 55 h 83"/>
                <a:gd name="T22" fmla="*/ 83 w 83"/>
                <a:gd name="T23" fmla="*/ 55 h 83"/>
                <a:gd name="T24" fmla="*/ 83 w 83"/>
                <a:gd name="T25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83">
                  <a:moveTo>
                    <a:pt x="83" y="28"/>
                  </a:moveTo>
                  <a:lnTo>
                    <a:pt x="54" y="28"/>
                  </a:lnTo>
                  <a:lnTo>
                    <a:pt x="54" y="0"/>
                  </a:lnTo>
                  <a:lnTo>
                    <a:pt x="29" y="0"/>
                  </a:lnTo>
                  <a:lnTo>
                    <a:pt x="29" y="28"/>
                  </a:lnTo>
                  <a:lnTo>
                    <a:pt x="0" y="28"/>
                  </a:lnTo>
                  <a:lnTo>
                    <a:pt x="0" y="54"/>
                  </a:lnTo>
                  <a:lnTo>
                    <a:pt x="28" y="54"/>
                  </a:lnTo>
                  <a:lnTo>
                    <a:pt x="28" y="83"/>
                  </a:lnTo>
                  <a:lnTo>
                    <a:pt x="54" y="83"/>
                  </a:lnTo>
                  <a:lnTo>
                    <a:pt x="54" y="55"/>
                  </a:lnTo>
                  <a:lnTo>
                    <a:pt x="83" y="55"/>
                  </a:lnTo>
                  <a:lnTo>
                    <a:pt x="8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72" name="Freeform 96">
              <a:extLst>
                <a:ext uri="{FF2B5EF4-FFF2-40B4-BE49-F238E27FC236}">
                  <a16:creationId xmlns:a16="http://schemas.microsoft.com/office/drawing/2014/main" id="{84E2F553-D3F9-4E85-A6AE-6D13017D1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" y="939"/>
              <a:ext cx="77" cy="77"/>
            </a:xfrm>
            <a:custGeom>
              <a:avLst/>
              <a:gdLst>
                <a:gd name="T0" fmla="*/ 77 w 77"/>
                <a:gd name="T1" fmla="*/ 19 h 77"/>
                <a:gd name="T2" fmla="*/ 58 w 77"/>
                <a:gd name="T3" fmla="*/ 0 h 77"/>
                <a:gd name="T4" fmla="*/ 38 w 77"/>
                <a:gd name="T5" fmla="*/ 21 h 77"/>
                <a:gd name="T6" fmla="*/ 18 w 77"/>
                <a:gd name="T7" fmla="*/ 0 h 77"/>
                <a:gd name="T8" fmla="*/ 0 w 77"/>
                <a:gd name="T9" fmla="*/ 19 h 77"/>
                <a:gd name="T10" fmla="*/ 20 w 77"/>
                <a:gd name="T11" fmla="*/ 38 h 77"/>
                <a:gd name="T12" fmla="*/ 0 w 77"/>
                <a:gd name="T13" fmla="*/ 59 h 77"/>
                <a:gd name="T14" fmla="*/ 17 w 77"/>
                <a:gd name="T15" fmla="*/ 77 h 77"/>
                <a:gd name="T16" fmla="*/ 38 w 77"/>
                <a:gd name="T17" fmla="*/ 57 h 77"/>
                <a:gd name="T18" fmla="*/ 58 w 77"/>
                <a:gd name="T19" fmla="*/ 77 h 77"/>
                <a:gd name="T20" fmla="*/ 77 w 77"/>
                <a:gd name="T21" fmla="*/ 59 h 77"/>
                <a:gd name="T22" fmla="*/ 56 w 77"/>
                <a:gd name="T23" fmla="*/ 38 h 77"/>
                <a:gd name="T24" fmla="*/ 77 w 77"/>
                <a:gd name="T25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77">
                  <a:moveTo>
                    <a:pt x="77" y="19"/>
                  </a:moveTo>
                  <a:lnTo>
                    <a:pt x="58" y="0"/>
                  </a:lnTo>
                  <a:lnTo>
                    <a:pt x="38" y="21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20" y="38"/>
                  </a:lnTo>
                  <a:lnTo>
                    <a:pt x="0" y="59"/>
                  </a:lnTo>
                  <a:lnTo>
                    <a:pt x="17" y="77"/>
                  </a:lnTo>
                  <a:lnTo>
                    <a:pt x="38" y="57"/>
                  </a:lnTo>
                  <a:lnTo>
                    <a:pt x="58" y="77"/>
                  </a:lnTo>
                  <a:lnTo>
                    <a:pt x="77" y="59"/>
                  </a:lnTo>
                  <a:lnTo>
                    <a:pt x="56" y="38"/>
                  </a:lnTo>
                  <a:lnTo>
                    <a:pt x="77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73" name="Rectangle 97">
              <a:extLst>
                <a:ext uri="{FF2B5EF4-FFF2-40B4-BE49-F238E27FC236}">
                  <a16:creationId xmlns:a16="http://schemas.microsoft.com/office/drawing/2014/main" id="{1DD4C662-2850-4508-B534-7F23ACA1E3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" y="741"/>
              <a:ext cx="82" cy="2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74" name="Freeform 98">
              <a:extLst>
                <a:ext uri="{FF2B5EF4-FFF2-40B4-BE49-F238E27FC236}">
                  <a16:creationId xmlns:a16="http://schemas.microsoft.com/office/drawing/2014/main" id="{1E94575C-C05F-4CD9-8CC2-76C0B393EA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0" y="719"/>
              <a:ext cx="83" cy="68"/>
            </a:xfrm>
            <a:custGeom>
              <a:avLst/>
              <a:gdLst>
                <a:gd name="T0" fmla="*/ 0 w 83"/>
                <a:gd name="T1" fmla="*/ 0 h 68"/>
                <a:gd name="T2" fmla="*/ 0 w 83"/>
                <a:gd name="T3" fmla="*/ 25 h 68"/>
                <a:gd name="T4" fmla="*/ 83 w 83"/>
                <a:gd name="T5" fmla="*/ 25 h 68"/>
                <a:gd name="T6" fmla="*/ 83 w 83"/>
                <a:gd name="T7" fmla="*/ 0 h 68"/>
                <a:gd name="T8" fmla="*/ 0 w 83"/>
                <a:gd name="T9" fmla="*/ 0 h 68"/>
                <a:gd name="T10" fmla="*/ 0 w 83"/>
                <a:gd name="T11" fmla="*/ 68 h 68"/>
                <a:gd name="T12" fmla="*/ 83 w 83"/>
                <a:gd name="T13" fmla="*/ 68 h 68"/>
                <a:gd name="T14" fmla="*/ 83 w 83"/>
                <a:gd name="T15" fmla="*/ 41 h 68"/>
                <a:gd name="T16" fmla="*/ 0 w 83"/>
                <a:gd name="T17" fmla="*/ 41 h 68"/>
                <a:gd name="T18" fmla="*/ 0 w 83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68">
                  <a:moveTo>
                    <a:pt x="0" y="0"/>
                  </a:moveTo>
                  <a:lnTo>
                    <a:pt x="0" y="25"/>
                  </a:lnTo>
                  <a:lnTo>
                    <a:pt x="83" y="25"/>
                  </a:lnTo>
                  <a:lnTo>
                    <a:pt x="83" y="0"/>
                  </a:lnTo>
                  <a:lnTo>
                    <a:pt x="0" y="0"/>
                  </a:lnTo>
                  <a:close/>
                  <a:moveTo>
                    <a:pt x="0" y="68"/>
                  </a:moveTo>
                  <a:lnTo>
                    <a:pt x="83" y="68"/>
                  </a:lnTo>
                  <a:lnTo>
                    <a:pt x="83" y="41"/>
                  </a:lnTo>
                  <a:lnTo>
                    <a:pt x="0" y="41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75" name="Freeform 99">
              <a:extLst>
                <a:ext uri="{FF2B5EF4-FFF2-40B4-BE49-F238E27FC236}">
                  <a16:creationId xmlns:a16="http://schemas.microsoft.com/office/drawing/2014/main" id="{200B333B-C54A-40C4-8685-B4E26C2C18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6" y="925"/>
              <a:ext cx="83" cy="104"/>
            </a:xfrm>
            <a:custGeom>
              <a:avLst/>
              <a:gdLst>
                <a:gd name="T0" fmla="*/ 0 w 75"/>
                <a:gd name="T1" fmla="*/ 36 h 95"/>
                <a:gd name="T2" fmla="*/ 0 w 75"/>
                <a:gd name="T3" fmla="*/ 59 h 95"/>
                <a:gd name="T4" fmla="*/ 75 w 75"/>
                <a:gd name="T5" fmla="*/ 59 h 95"/>
                <a:gd name="T6" fmla="*/ 75 w 75"/>
                <a:gd name="T7" fmla="*/ 36 h 95"/>
                <a:gd name="T8" fmla="*/ 0 w 75"/>
                <a:gd name="T9" fmla="*/ 36 h 95"/>
                <a:gd name="T10" fmla="*/ 38 w 75"/>
                <a:gd name="T11" fmla="*/ 28 h 95"/>
                <a:gd name="T12" fmla="*/ 52 w 75"/>
                <a:gd name="T13" fmla="*/ 14 h 95"/>
                <a:gd name="T14" fmla="*/ 38 w 75"/>
                <a:gd name="T15" fmla="*/ 0 h 95"/>
                <a:gd name="T16" fmla="*/ 24 w 75"/>
                <a:gd name="T17" fmla="*/ 14 h 95"/>
                <a:gd name="T18" fmla="*/ 38 w 75"/>
                <a:gd name="T19" fmla="*/ 28 h 95"/>
                <a:gd name="T20" fmla="*/ 38 w 75"/>
                <a:gd name="T21" fmla="*/ 67 h 95"/>
                <a:gd name="T22" fmla="*/ 24 w 75"/>
                <a:gd name="T23" fmla="*/ 81 h 95"/>
                <a:gd name="T24" fmla="*/ 37 w 75"/>
                <a:gd name="T25" fmla="*/ 95 h 95"/>
                <a:gd name="T26" fmla="*/ 51 w 75"/>
                <a:gd name="T27" fmla="*/ 81 h 95"/>
                <a:gd name="T28" fmla="*/ 38 w 75"/>
                <a:gd name="T29" fmla="*/ 6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95">
                  <a:moveTo>
                    <a:pt x="0" y="3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36"/>
                    <a:pt x="75" y="36"/>
                    <a:pt x="75" y="36"/>
                  </a:cubicBezTo>
                  <a:lnTo>
                    <a:pt x="0" y="36"/>
                  </a:lnTo>
                  <a:close/>
                  <a:moveTo>
                    <a:pt x="38" y="28"/>
                  </a:moveTo>
                  <a:cubicBezTo>
                    <a:pt x="45" y="28"/>
                    <a:pt x="52" y="22"/>
                    <a:pt x="52" y="14"/>
                  </a:cubicBezTo>
                  <a:cubicBezTo>
                    <a:pt x="52" y="7"/>
                    <a:pt x="45" y="1"/>
                    <a:pt x="38" y="0"/>
                  </a:cubicBezTo>
                  <a:cubicBezTo>
                    <a:pt x="30" y="0"/>
                    <a:pt x="24" y="7"/>
                    <a:pt x="24" y="14"/>
                  </a:cubicBezTo>
                  <a:cubicBezTo>
                    <a:pt x="24" y="22"/>
                    <a:pt x="30" y="28"/>
                    <a:pt x="38" y="28"/>
                  </a:cubicBezTo>
                  <a:close/>
                  <a:moveTo>
                    <a:pt x="38" y="67"/>
                  </a:moveTo>
                  <a:cubicBezTo>
                    <a:pt x="30" y="67"/>
                    <a:pt x="24" y="73"/>
                    <a:pt x="24" y="81"/>
                  </a:cubicBezTo>
                  <a:cubicBezTo>
                    <a:pt x="24" y="89"/>
                    <a:pt x="30" y="95"/>
                    <a:pt x="37" y="95"/>
                  </a:cubicBezTo>
                  <a:cubicBezTo>
                    <a:pt x="45" y="95"/>
                    <a:pt x="51" y="89"/>
                    <a:pt x="51" y="81"/>
                  </a:cubicBezTo>
                  <a:cubicBezTo>
                    <a:pt x="51" y="73"/>
                    <a:pt x="45" y="67"/>
                    <a:pt x="38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76" name="Freeform 100">
              <a:extLst>
                <a:ext uri="{FF2B5EF4-FFF2-40B4-BE49-F238E27FC236}">
                  <a16:creationId xmlns:a16="http://schemas.microsoft.com/office/drawing/2014/main" id="{5AF4375B-E980-4A57-B176-A7C612615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" y="927"/>
              <a:ext cx="87" cy="100"/>
            </a:xfrm>
            <a:custGeom>
              <a:avLst/>
              <a:gdLst>
                <a:gd name="T0" fmla="*/ 62 w 79"/>
                <a:gd name="T1" fmla="*/ 59 h 91"/>
                <a:gd name="T2" fmla="*/ 45 w 79"/>
                <a:gd name="T3" fmla="*/ 67 h 91"/>
                <a:gd name="T4" fmla="*/ 24 w 79"/>
                <a:gd name="T5" fmla="*/ 45 h 91"/>
                <a:gd name="T6" fmla="*/ 45 w 79"/>
                <a:gd name="T7" fmla="*/ 24 h 91"/>
                <a:gd name="T8" fmla="*/ 62 w 79"/>
                <a:gd name="T9" fmla="*/ 32 h 91"/>
                <a:gd name="T10" fmla="*/ 79 w 79"/>
                <a:gd name="T11" fmla="*/ 15 h 91"/>
                <a:gd name="T12" fmla="*/ 45 w 79"/>
                <a:gd name="T13" fmla="*/ 0 h 91"/>
                <a:gd name="T14" fmla="*/ 0 w 79"/>
                <a:gd name="T15" fmla="*/ 45 h 91"/>
                <a:gd name="T16" fmla="*/ 45 w 79"/>
                <a:gd name="T17" fmla="*/ 91 h 91"/>
                <a:gd name="T18" fmla="*/ 79 w 79"/>
                <a:gd name="T19" fmla="*/ 76 h 91"/>
                <a:gd name="T20" fmla="*/ 62 w 79"/>
                <a:gd name="T21" fmla="*/ 5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91">
                  <a:moveTo>
                    <a:pt x="62" y="59"/>
                  </a:moveTo>
                  <a:cubicBezTo>
                    <a:pt x="58" y="64"/>
                    <a:pt x="52" y="67"/>
                    <a:pt x="45" y="67"/>
                  </a:cubicBezTo>
                  <a:cubicBezTo>
                    <a:pt x="33" y="67"/>
                    <a:pt x="24" y="57"/>
                    <a:pt x="24" y="45"/>
                  </a:cubicBezTo>
                  <a:cubicBezTo>
                    <a:pt x="24" y="33"/>
                    <a:pt x="33" y="23"/>
                    <a:pt x="45" y="24"/>
                  </a:cubicBezTo>
                  <a:cubicBezTo>
                    <a:pt x="52" y="24"/>
                    <a:pt x="58" y="27"/>
                    <a:pt x="62" y="32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1" y="5"/>
                    <a:pt x="5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ubicBezTo>
                    <a:pt x="58" y="91"/>
                    <a:pt x="70" y="85"/>
                    <a:pt x="79" y="76"/>
                  </a:cubicBezTo>
                  <a:lnTo>
                    <a:pt x="62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pic>
        <p:nvPicPr>
          <p:cNvPr id="7" name="rul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9527">
            <a:off x="5557033" y="758258"/>
            <a:ext cx="2701382" cy="2009986"/>
          </a:xfrm>
          <a:prstGeom prst="rect">
            <a:avLst/>
          </a:prstGeom>
        </p:spPr>
      </p:pic>
      <p:grpSp>
        <p:nvGrpSpPr>
          <p:cNvPr id="223" name="backpack">
            <a:extLst>
              <a:ext uri="{FF2B5EF4-FFF2-40B4-BE49-F238E27FC236}">
                <a16:creationId xmlns:a16="http://schemas.microsoft.com/office/drawing/2014/main" id="{B3BE195E-0E58-4F13-B0C7-7E0623AAAB8B}"/>
              </a:ext>
            </a:extLst>
          </p:cNvPr>
          <p:cNvGrpSpPr/>
          <p:nvPr/>
        </p:nvGrpSpPr>
        <p:grpSpPr>
          <a:xfrm rot="21068835">
            <a:off x="6687790" y="4265691"/>
            <a:ext cx="2434577" cy="2539657"/>
            <a:chOff x="2519363" y="4110038"/>
            <a:chExt cx="2611437" cy="2724151"/>
          </a:xfrm>
        </p:grpSpPr>
        <p:grpSp>
          <p:nvGrpSpPr>
            <p:cNvPr id="189" name="backpack">
              <a:extLst>
                <a:ext uri="{FF2B5EF4-FFF2-40B4-BE49-F238E27FC236}">
                  <a16:creationId xmlns:a16="http://schemas.microsoft.com/office/drawing/2014/main" id="{03ADE41A-5966-404D-9F1F-7B9BF5AE83B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519363" y="4110038"/>
              <a:ext cx="2611437" cy="2724151"/>
              <a:chOff x="1587" y="2589"/>
              <a:chExt cx="1645" cy="1716"/>
            </a:xfrm>
          </p:grpSpPr>
          <p:sp>
            <p:nvSpPr>
              <p:cNvPr id="191" name="Freeform 21">
                <a:extLst>
                  <a:ext uri="{FF2B5EF4-FFF2-40B4-BE49-F238E27FC236}">
                    <a16:creationId xmlns:a16="http://schemas.microsoft.com/office/drawing/2014/main" id="{EAA4A17C-B30B-4482-81B9-6DE6D4035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7" y="2601"/>
                <a:ext cx="424" cy="405"/>
              </a:xfrm>
              <a:custGeom>
                <a:avLst/>
                <a:gdLst>
                  <a:gd name="T0" fmla="*/ 306 w 477"/>
                  <a:gd name="T1" fmla="*/ 16 h 457"/>
                  <a:gd name="T2" fmla="*/ 208 w 477"/>
                  <a:gd name="T3" fmla="*/ 15 h 457"/>
                  <a:gd name="T4" fmla="*/ 53 w 477"/>
                  <a:gd name="T5" fmla="*/ 267 h 457"/>
                  <a:gd name="T6" fmla="*/ 220 w 477"/>
                  <a:gd name="T7" fmla="*/ 309 h 457"/>
                  <a:gd name="T8" fmla="*/ 367 w 477"/>
                  <a:gd name="T9" fmla="*/ 101 h 457"/>
                  <a:gd name="T10" fmla="*/ 306 w 477"/>
                  <a:gd name="T11" fmla="*/ 16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7" h="457">
                    <a:moveTo>
                      <a:pt x="306" y="16"/>
                    </a:moveTo>
                    <a:cubicBezTo>
                      <a:pt x="306" y="16"/>
                      <a:pt x="227" y="0"/>
                      <a:pt x="208" y="15"/>
                    </a:cubicBezTo>
                    <a:cubicBezTo>
                      <a:pt x="189" y="30"/>
                      <a:pt x="106" y="78"/>
                      <a:pt x="53" y="267"/>
                    </a:cubicBezTo>
                    <a:cubicBezTo>
                      <a:pt x="0" y="457"/>
                      <a:pt x="220" y="309"/>
                      <a:pt x="220" y="309"/>
                    </a:cubicBezTo>
                    <a:cubicBezTo>
                      <a:pt x="220" y="309"/>
                      <a:pt x="257" y="95"/>
                      <a:pt x="367" y="101"/>
                    </a:cubicBezTo>
                    <a:cubicBezTo>
                      <a:pt x="477" y="107"/>
                      <a:pt x="306" y="16"/>
                      <a:pt x="306" y="16"/>
                    </a:cubicBezTo>
                    <a:close/>
                  </a:path>
                </a:pathLst>
              </a:custGeom>
              <a:gradFill>
                <a:gsLst>
                  <a:gs pos="68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192" name="Freeform 22">
                <a:extLst>
                  <a:ext uri="{FF2B5EF4-FFF2-40B4-BE49-F238E27FC236}">
                    <a16:creationId xmlns:a16="http://schemas.microsoft.com/office/drawing/2014/main" id="{71C28F04-F853-48EC-91DC-349A72248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" y="2589"/>
                <a:ext cx="433" cy="864"/>
              </a:xfrm>
              <a:custGeom>
                <a:avLst/>
                <a:gdLst>
                  <a:gd name="T0" fmla="*/ 212 w 488"/>
                  <a:gd name="T1" fmla="*/ 974 h 974"/>
                  <a:gd name="T2" fmla="*/ 388 w 488"/>
                  <a:gd name="T3" fmla="*/ 219 h 974"/>
                  <a:gd name="T4" fmla="*/ 137 w 488"/>
                  <a:gd name="T5" fmla="*/ 13 h 974"/>
                  <a:gd name="T6" fmla="*/ 70 w 488"/>
                  <a:gd name="T7" fmla="*/ 13 h 974"/>
                  <a:gd name="T8" fmla="*/ 1 w 488"/>
                  <a:gd name="T9" fmla="*/ 30 h 974"/>
                  <a:gd name="T10" fmla="*/ 5 w 488"/>
                  <a:gd name="T11" fmla="*/ 30 h 974"/>
                  <a:gd name="T12" fmla="*/ 15 w 488"/>
                  <a:gd name="T13" fmla="*/ 29 h 974"/>
                  <a:gd name="T14" fmla="*/ 105 w 488"/>
                  <a:gd name="T15" fmla="*/ 72 h 974"/>
                  <a:gd name="T16" fmla="*/ 195 w 488"/>
                  <a:gd name="T17" fmla="*/ 308 h 974"/>
                  <a:gd name="T18" fmla="*/ 90 w 488"/>
                  <a:gd name="T19" fmla="*/ 564 h 974"/>
                  <a:gd name="T20" fmla="*/ 212 w 488"/>
                  <a:gd name="T21" fmla="*/ 974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8" h="974">
                    <a:moveTo>
                      <a:pt x="212" y="974"/>
                    </a:moveTo>
                    <a:cubicBezTo>
                      <a:pt x="212" y="974"/>
                      <a:pt x="488" y="498"/>
                      <a:pt x="388" y="219"/>
                    </a:cubicBezTo>
                    <a:cubicBezTo>
                      <a:pt x="310" y="0"/>
                      <a:pt x="219" y="6"/>
                      <a:pt x="137" y="13"/>
                    </a:cubicBezTo>
                    <a:cubicBezTo>
                      <a:pt x="114" y="14"/>
                      <a:pt x="92" y="16"/>
                      <a:pt x="70" y="13"/>
                    </a:cubicBezTo>
                    <a:cubicBezTo>
                      <a:pt x="37" y="9"/>
                      <a:pt x="5" y="24"/>
                      <a:pt x="1" y="30"/>
                    </a:cubicBezTo>
                    <a:cubicBezTo>
                      <a:pt x="0" y="31"/>
                      <a:pt x="2" y="30"/>
                      <a:pt x="5" y="30"/>
                    </a:cubicBezTo>
                    <a:cubicBezTo>
                      <a:pt x="8" y="29"/>
                      <a:pt x="11" y="29"/>
                      <a:pt x="15" y="29"/>
                    </a:cubicBezTo>
                    <a:cubicBezTo>
                      <a:pt x="43" y="30"/>
                      <a:pt x="84" y="50"/>
                      <a:pt x="105" y="72"/>
                    </a:cubicBezTo>
                    <a:cubicBezTo>
                      <a:pt x="138" y="108"/>
                      <a:pt x="203" y="189"/>
                      <a:pt x="195" y="308"/>
                    </a:cubicBezTo>
                    <a:cubicBezTo>
                      <a:pt x="184" y="482"/>
                      <a:pt x="90" y="564"/>
                      <a:pt x="90" y="564"/>
                    </a:cubicBezTo>
                    <a:cubicBezTo>
                      <a:pt x="90" y="564"/>
                      <a:pt x="48" y="780"/>
                      <a:pt x="212" y="974"/>
                    </a:cubicBezTo>
                  </a:path>
                </a:pathLst>
              </a:custGeom>
              <a:gradFill>
                <a:gsLst>
                  <a:gs pos="62000">
                    <a:schemeClr val="tx1">
                      <a:lumMod val="95000"/>
                      <a:lumOff val="5000"/>
                    </a:schemeClr>
                  </a:gs>
                  <a:gs pos="21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193" name="Freeform 23">
                <a:extLst>
                  <a:ext uri="{FF2B5EF4-FFF2-40B4-BE49-F238E27FC236}">
                    <a16:creationId xmlns:a16="http://schemas.microsoft.com/office/drawing/2014/main" id="{E91DD351-028D-48B6-AD8D-1C01D87C8D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7" y="2602"/>
                <a:ext cx="274" cy="220"/>
              </a:xfrm>
              <a:custGeom>
                <a:avLst/>
                <a:gdLst>
                  <a:gd name="T0" fmla="*/ 23 w 309"/>
                  <a:gd name="T1" fmla="*/ 21 h 249"/>
                  <a:gd name="T2" fmla="*/ 134 w 309"/>
                  <a:gd name="T3" fmla="*/ 171 h 249"/>
                  <a:gd name="T4" fmla="*/ 172 w 309"/>
                  <a:gd name="T5" fmla="*/ 155 h 249"/>
                  <a:gd name="T6" fmla="*/ 244 w 309"/>
                  <a:gd name="T7" fmla="*/ 226 h 249"/>
                  <a:gd name="T8" fmla="*/ 272 w 309"/>
                  <a:gd name="T9" fmla="*/ 203 h 249"/>
                  <a:gd name="T10" fmla="*/ 298 w 309"/>
                  <a:gd name="T11" fmla="*/ 182 h 249"/>
                  <a:gd name="T12" fmla="*/ 153 w 309"/>
                  <a:gd name="T13" fmla="*/ 10 h 249"/>
                  <a:gd name="T14" fmla="*/ 148 w 309"/>
                  <a:gd name="T15" fmla="*/ 34 h 249"/>
                  <a:gd name="T16" fmla="*/ 134 w 309"/>
                  <a:gd name="T17" fmla="*/ 52 h 249"/>
                  <a:gd name="T18" fmla="*/ 23 w 309"/>
                  <a:gd name="T19" fmla="*/ 21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249">
                    <a:moveTo>
                      <a:pt x="23" y="21"/>
                    </a:moveTo>
                    <a:cubicBezTo>
                      <a:pt x="36" y="32"/>
                      <a:pt x="111" y="82"/>
                      <a:pt x="134" y="171"/>
                    </a:cubicBezTo>
                    <a:cubicBezTo>
                      <a:pt x="144" y="214"/>
                      <a:pt x="159" y="193"/>
                      <a:pt x="172" y="155"/>
                    </a:cubicBezTo>
                    <a:cubicBezTo>
                      <a:pt x="185" y="117"/>
                      <a:pt x="227" y="203"/>
                      <a:pt x="244" y="226"/>
                    </a:cubicBezTo>
                    <a:cubicBezTo>
                      <a:pt x="261" y="249"/>
                      <a:pt x="269" y="220"/>
                      <a:pt x="272" y="203"/>
                    </a:cubicBezTo>
                    <a:cubicBezTo>
                      <a:pt x="274" y="186"/>
                      <a:pt x="309" y="211"/>
                      <a:pt x="298" y="182"/>
                    </a:cubicBezTo>
                    <a:cubicBezTo>
                      <a:pt x="287" y="153"/>
                      <a:pt x="245" y="42"/>
                      <a:pt x="153" y="10"/>
                    </a:cubicBezTo>
                    <a:cubicBezTo>
                      <a:pt x="140" y="6"/>
                      <a:pt x="134" y="9"/>
                      <a:pt x="148" y="34"/>
                    </a:cubicBezTo>
                    <a:cubicBezTo>
                      <a:pt x="163" y="59"/>
                      <a:pt x="162" y="76"/>
                      <a:pt x="134" y="52"/>
                    </a:cubicBezTo>
                    <a:cubicBezTo>
                      <a:pt x="107" y="27"/>
                      <a:pt x="0" y="0"/>
                      <a:pt x="23" y="21"/>
                    </a:cubicBezTo>
                    <a:close/>
                  </a:path>
                </a:pathLst>
              </a:custGeom>
              <a:solidFill>
                <a:srgbClr val="737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194" name="Freeform 24">
                <a:extLst>
                  <a:ext uri="{FF2B5EF4-FFF2-40B4-BE49-F238E27FC236}">
                    <a16:creationId xmlns:a16="http://schemas.microsoft.com/office/drawing/2014/main" id="{0234F395-4109-41F4-8DAE-F2532FCDB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9" y="2615"/>
                <a:ext cx="433" cy="397"/>
              </a:xfrm>
              <a:custGeom>
                <a:avLst/>
                <a:gdLst>
                  <a:gd name="T0" fmla="*/ 168 w 488"/>
                  <a:gd name="T1" fmla="*/ 18 h 448"/>
                  <a:gd name="T2" fmla="*/ 266 w 488"/>
                  <a:gd name="T3" fmla="*/ 14 h 448"/>
                  <a:gd name="T4" fmla="*/ 429 w 488"/>
                  <a:gd name="T5" fmla="*/ 261 h 448"/>
                  <a:gd name="T6" fmla="*/ 264 w 488"/>
                  <a:gd name="T7" fmla="*/ 308 h 448"/>
                  <a:gd name="T8" fmla="*/ 110 w 488"/>
                  <a:gd name="T9" fmla="*/ 105 h 448"/>
                  <a:gd name="T10" fmla="*/ 168 w 488"/>
                  <a:gd name="T11" fmla="*/ 1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8" h="448">
                    <a:moveTo>
                      <a:pt x="168" y="18"/>
                    </a:moveTo>
                    <a:cubicBezTo>
                      <a:pt x="168" y="18"/>
                      <a:pt x="246" y="0"/>
                      <a:pt x="266" y="14"/>
                    </a:cubicBezTo>
                    <a:cubicBezTo>
                      <a:pt x="286" y="28"/>
                      <a:pt x="370" y="73"/>
                      <a:pt x="429" y="261"/>
                    </a:cubicBezTo>
                    <a:cubicBezTo>
                      <a:pt x="488" y="448"/>
                      <a:pt x="264" y="308"/>
                      <a:pt x="264" y="308"/>
                    </a:cubicBezTo>
                    <a:cubicBezTo>
                      <a:pt x="264" y="308"/>
                      <a:pt x="220" y="96"/>
                      <a:pt x="110" y="105"/>
                    </a:cubicBezTo>
                    <a:cubicBezTo>
                      <a:pt x="0" y="115"/>
                      <a:pt x="168" y="18"/>
                      <a:pt x="168" y="18"/>
                    </a:cubicBezTo>
                    <a:close/>
                  </a:path>
                </a:pathLst>
              </a:custGeom>
              <a:gradFill>
                <a:gsLst>
                  <a:gs pos="68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195" name="Freeform 25">
                <a:extLst>
                  <a:ext uri="{FF2B5EF4-FFF2-40B4-BE49-F238E27FC236}">
                    <a16:creationId xmlns:a16="http://schemas.microsoft.com/office/drawing/2014/main" id="{55597F12-6FFB-4D1B-88AB-A445B3927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" y="2610"/>
                <a:ext cx="420" cy="862"/>
              </a:xfrm>
              <a:custGeom>
                <a:avLst/>
                <a:gdLst>
                  <a:gd name="T0" fmla="*/ 292 w 473"/>
                  <a:gd name="T1" fmla="*/ 971 h 971"/>
                  <a:gd name="T2" fmla="*/ 91 w 473"/>
                  <a:gd name="T3" fmla="*/ 222 h 971"/>
                  <a:gd name="T4" fmla="*/ 336 w 473"/>
                  <a:gd name="T5" fmla="*/ 8 h 971"/>
                  <a:gd name="T6" fmla="*/ 402 w 473"/>
                  <a:gd name="T7" fmla="*/ 6 h 971"/>
                  <a:gd name="T8" fmla="*/ 472 w 473"/>
                  <a:gd name="T9" fmla="*/ 21 h 971"/>
                  <a:gd name="T10" fmla="*/ 468 w 473"/>
                  <a:gd name="T11" fmla="*/ 21 h 971"/>
                  <a:gd name="T12" fmla="*/ 458 w 473"/>
                  <a:gd name="T13" fmla="*/ 20 h 971"/>
                  <a:gd name="T14" fmla="*/ 370 w 473"/>
                  <a:gd name="T15" fmla="*/ 66 h 971"/>
                  <a:gd name="T16" fmla="*/ 287 w 473"/>
                  <a:gd name="T17" fmla="*/ 305 h 971"/>
                  <a:gd name="T18" fmla="*/ 400 w 473"/>
                  <a:gd name="T19" fmla="*/ 557 h 971"/>
                  <a:gd name="T20" fmla="*/ 292 w 473"/>
                  <a:gd name="T21" fmla="*/ 971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3" h="971">
                    <a:moveTo>
                      <a:pt x="292" y="971"/>
                    </a:moveTo>
                    <a:cubicBezTo>
                      <a:pt x="292" y="971"/>
                      <a:pt x="0" y="505"/>
                      <a:pt x="91" y="222"/>
                    </a:cubicBezTo>
                    <a:cubicBezTo>
                      <a:pt x="163" y="1"/>
                      <a:pt x="253" y="4"/>
                      <a:pt x="336" y="8"/>
                    </a:cubicBezTo>
                    <a:cubicBezTo>
                      <a:pt x="359" y="9"/>
                      <a:pt x="381" y="10"/>
                      <a:pt x="402" y="6"/>
                    </a:cubicBezTo>
                    <a:cubicBezTo>
                      <a:pt x="435" y="0"/>
                      <a:pt x="468" y="15"/>
                      <a:pt x="472" y="21"/>
                    </a:cubicBezTo>
                    <a:cubicBezTo>
                      <a:pt x="473" y="22"/>
                      <a:pt x="471" y="21"/>
                      <a:pt x="468" y="21"/>
                    </a:cubicBezTo>
                    <a:cubicBezTo>
                      <a:pt x="466" y="20"/>
                      <a:pt x="462" y="20"/>
                      <a:pt x="458" y="20"/>
                    </a:cubicBezTo>
                    <a:cubicBezTo>
                      <a:pt x="430" y="22"/>
                      <a:pt x="390" y="44"/>
                      <a:pt x="370" y="66"/>
                    </a:cubicBezTo>
                    <a:cubicBezTo>
                      <a:pt x="338" y="103"/>
                      <a:pt x="275" y="186"/>
                      <a:pt x="287" y="305"/>
                    </a:cubicBezTo>
                    <a:cubicBezTo>
                      <a:pt x="305" y="478"/>
                      <a:pt x="400" y="557"/>
                      <a:pt x="400" y="557"/>
                    </a:cubicBezTo>
                    <a:cubicBezTo>
                      <a:pt x="400" y="557"/>
                      <a:pt x="450" y="772"/>
                      <a:pt x="292" y="971"/>
                    </a:cubicBezTo>
                  </a:path>
                </a:pathLst>
              </a:custGeom>
              <a:gradFill>
                <a:gsLst>
                  <a:gs pos="62000">
                    <a:schemeClr val="tx1">
                      <a:lumMod val="95000"/>
                      <a:lumOff val="5000"/>
                    </a:schemeClr>
                  </a:gs>
                  <a:gs pos="21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196" name="Freeform 26">
                <a:extLst>
                  <a:ext uri="{FF2B5EF4-FFF2-40B4-BE49-F238E27FC236}">
                    <a16:creationId xmlns:a16="http://schemas.microsoft.com/office/drawing/2014/main" id="{EB3CBBA1-A9B9-4A16-BF69-5722C4104F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1" y="2617"/>
                <a:ext cx="259" cy="219"/>
              </a:xfrm>
              <a:custGeom>
                <a:avLst/>
                <a:gdLst>
                  <a:gd name="T0" fmla="*/ 268 w 291"/>
                  <a:gd name="T1" fmla="*/ 22 h 247"/>
                  <a:gd name="T2" fmla="*/ 172 w 291"/>
                  <a:gd name="T3" fmla="*/ 162 h 247"/>
                  <a:gd name="T4" fmla="*/ 121 w 291"/>
                  <a:gd name="T5" fmla="*/ 198 h 247"/>
                  <a:gd name="T6" fmla="*/ 70 w 291"/>
                  <a:gd name="T7" fmla="*/ 223 h 247"/>
                  <a:gd name="T8" fmla="*/ 26 w 291"/>
                  <a:gd name="T9" fmla="*/ 212 h 247"/>
                  <a:gd name="T10" fmla="*/ 13 w 291"/>
                  <a:gd name="T11" fmla="*/ 153 h 247"/>
                  <a:gd name="T12" fmla="*/ 138 w 291"/>
                  <a:gd name="T13" fmla="*/ 15 h 247"/>
                  <a:gd name="T14" fmla="*/ 143 w 291"/>
                  <a:gd name="T15" fmla="*/ 39 h 247"/>
                  <a:gd name="T16" fmla="*/ 158 w 291"/>
                  <a:gd name="T17" fmla="*/ 56 h 247"/>
                  <a:gd name="T18" fmla="*/ 268 w 291"/>
                  <a:gd name="T19" fmla="*/ 22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1" h="247">
                    <a:moveTo>
                      <a:pt x="268" y="22"/>
                    </a:moveTo>
                    <a:cubicBezTo>
                      <a:pt x="256" y="33"/>
                      <a:pt x="188" y="59"/>
                      <a:pt x="172" y="162"/>
                    </a:cubicBezTo>
                    <a:cubicBezTo>
                      <a:pt x="172" y="206"/>
                      <a:pt x="144" y="231"/>
                      <a:pt x="121" y="198"/>
                    </a:cubicBezTo>
                    <a:cubicBezTo>
                      <a:pt x="98" y="166"/>
                      <a:pt x="86" y="199"/>
                      <a:pt x="70" y="223"/>
                    </a:cubicBezTo>
                    <a:cubicBezTo>
                      <a:pt x="53" y="247"/>
                      <a:pt x="29" y="229"/>
                      <a:pt x="26" y="212"/>
                    </a:cubicBezTo>
                    <a:cubicBezTo>
                      <a:pt x="23" y="194"/>
                      <a:pt x="0" y="182"/>
                      <a:pt x="13" y="153"/>
                    </a:cubicBezTo>
                    <a:cubicBezTo>
                      <a:pt x="31" y="114"/>
                      <a:pt x="68" y="51"/>
                      <a:pt x="138" y="15"/>
                    </a:cubicBezTo>
                    <a:cubicBezTo>
                      <a:pt x="151" y="11"/>
                      <a:pt x="156" y="14"/>
                      <a:pt x="143" y="39"/>
                    </a:cubicBezTo>
                    <a:cubicBezTo>
                      <a:pt x="130" y="64"/>
                      <a:pt x="131" y="81"/>
                      <a:pt x="158" y="56"/>
                    </a:cubicBezTo>
                    <a:cubicBezTo>
                      <a:pt x="185" y="31"/>
                      <a:pt x="291" y="0"/>
                      <a:pt x="268" y="22"/>
                    </a:cubicBezTo>
                    <a:close/>
                  </a:path>
                </a:pathLst>
              </a:custGeom>
              <a:solidFill>
                <a:srgbClr val="737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197" name="Freeform 27">
                <a:extLst>
                  <a:ext uri="{FF2B5EF4-FFF2-40B4-BE49-F238E27FC236}">
                    <a16:creationId xmlns:a16="http://schemas.microsoft.com/office/drawing/2014/main" id="{AA32E710-AB63-4F6A-8897-0DFB39BB30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8" y="2752"/>
                <a:ext cx="1479" cy="1553"/>
              </a:xfrm>
              <a:custGeom>
                <a:avLst/>
                <a:gdLst>
                  <a:gd name="T0" fmla="*/ 1517 w 1665"/>
                  <a:gd name="T1" fmla="*/ 911 h 1751"/>
                  <a:gd name="T2" fmla="*/ 1408 w 1665"/>
                  <a:gd name="T3" fmla="*/ 377 h 1751"/>
                  <a:gd name="T4" fmla="*/ 926 w 1665"/>
                  <a:gd name="T5" fmla="*/ 120 h 1751"/>
                  <a:gd name="T6" fmla="*/ 680 w 1665"/>
                  <a:gd name="T7" fmla="*/ 123 h 1751"/>
                  <a:gd name="T8" fmla="*/ 212 w 1665"/>
                  <a:gd name="T9" fmla="*/ 385 h 1751"/>
                  <a:gd name="T10" fmla="*/ 115 w 1665"/>
                  <a:gd name="T11" fmla="*/ 904 h 1751"/>
                  <a:gd name="T12" fmla="*/ 292 w 1665"/>
                  <a:gd name="T13" fmla="*/ 1638 h 1751"/>
                  <a:gd name="T14" fmla="*/ 1378 w 1665"/>
                  <a:gd name="T15" fmla="*/ 1620 h 1751"/>
                  <a:gd name="T16" fmla="*/ 1517 w 1665"/>
                  <a:gd name="T17" fmla="*/ 911 h 1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5" h="1751">
                    <a:moveTo>
                      <a:pt x="1517" y="911"/>
                    </a:moveTo>
                    <a:cubicBezTo>
                      <a:pt x="1454" y="619"/>
                      <a:pt x="1406" y="601"/>
                      <a:pt x="1408" y="377"/>
                    </a:cubicBezTo>
                    <a:cubicBezTo>
                      <a:pt x="1412" y="0"/>
                      <a:pt x="1163" y="97"/>
                      <a:pt x="926" y="120"/>
                    </a:cubicBezTo>
                    <a:cubicBezTo>
                      <a:pt x="818" y="130"/>
                      <a:pt x="701" y="124"/>
                      <a:pt x="680" y="123"/>
                    </a:cubicBezTo>
                    <a:cubicBezTo>
                      <a:pt x="434" y="112"/>
                      <a:pt x="185" y="13"/>
                      <a:pt x="212" y="385"/>
                    </a:cubicBezTo>
                    <a:cubicBezTo>
                      <a:pt x="229" y="609"/>
                      <a:pt x="168" y="611"/>
                      <a:pt x="115" y="904"/>
                    </a:cubicBezTo>
                    <a:cubicBezTo>
                      <a:pt x="62" y="1198"/>
                      <a:pt x="0" y="1561"/>
                      <a:pt x="292" y="1638"/>
                    </a:cubicBezTo>
                    <a:cubicBezTo>
                      <a:pt x="721" y="1751"/>
                      <a:pt x="1089" y="1718"/>
                      <a:pt x="1378" y="1620"/>
                    </a:cubicBezTo>
                    <a:cubicBezTo>
                      <a:pt x="1665" y="1523"/>
                      <a:pt x="1580" y="1202"/>
                      <a:pt x="1517" y="911"/>
                    </a:cubicBezTo>
                  </a:path>
                </a:pathLst>
              </a:custGeom>
              <a:gradFill>
                <a:gsLst>
                  <a:gs pos="100000">
                    <a:srgbClr val="125B8C"/>
                  </a:gs>
                  <a:gs pos="57000">
                    <a:srgbClr val="16E1F5"/>
                  </a:gs>
                  <a:gs pos="0">
                    <a:srgbClr val="0070C0"/>
                  </a:gs>
                </a:gsLst>
                <a:lin ang="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198" name="Freeform 28">
                <a:extLst>
                  <a:ext uri="{FF2B5EF4-FFF2-40B4-BE49-F238E27FC236}">
                    <a16:creationId xmlns:a16="http://schemas.microsoft.com/office/drawing/2014/main" id="{8A72FE83-C308-42FE-9501-B1D88C6FF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2" y="2983"/>
                <a:ext cx="1322" cy="1268"/>
              </a:xfrm>
              <a:custGeom>
                <a:avLst/>
                <a:gdLst>
                  <a:gd name="T0" fmla="*/ 783 w 1488"/>
                  <a:gd name="T1" fmla="*/ 0 h 1430"/>
                  <a:gd name="T2" fmla="*/ 722 w 1488"/>
                  <a:gd name="T3" fmla="*/ 2 h 1430"/>
                  <a:gd name="T4" fmla="*/ 662 w 1488"/>
                  <a:gd name="T5" fmla="*/ 2 h 1430"/>
                  <a:gd name="T6" fmla="*/ 662 w 1488"/>
                  <a:gd name="T7" fmla="*/ 4 h 1430"/>
                  <a:gd name="T8" fmla="*/ 166 w 1488"/>
                  <a:gd name="T9" fmla="*/ 256 h 1430"/>
                  <a:gd name="T10" fmla="*/ 159 w 1488"/>
                  <a:gd name="T11" fmla="*/ 413 h 1430"/>
                  <a:gd name="T12" fmla="*/ 109 w 1488"/>
                  <a:gd name="T13" fmla="*/ 684 h 1430"/>
                  <a:gd name="T14" fmla="*/ 74 w 1488"/>
                  <a:gd name="T15" fmla="*/ 839 h 1430"/>
                  <a:gd name="T16" fmla="*/ 72 w 1488"/>
                  <a:gd name="T17" fmla="*/ 832 h 1430"/>
                  <a:gd name="T18" fmla="*/ 77 w 1488"/>
                  <a:gd name="T19" fmla="*/ 762 h 1430"/>
                  <a:gd name="T20" fmla="*/ 55 w 1488"/>
                  <a:gd name="T21" fmla="*/ 869 h 1430"/>
                  <a:gd name="T22" fmla="*/ 295 w 1488"/>
                  <a:gd name="T23" fmla="*/ 1383 h 1430"/>
                  <a:gd name="T24" fmla="*/ 714 w 1488"/>
                  <a:gd name="T25" fmla="*/ 1430 h 1430"/>
                  <a:gd name="T26" fmla="*/ 746 w 1488"/>
                  <a:gd name="T27" fmla="*/ 1429 h 1430"/>
                  <a:gd name="T28" fmla="*/ 1195 w 1488"/>
                  <a:gd name="T29" fmla="*/ 1368 h 1430"/>
                  <a:gd name="T30" fmla="*/ 1417 w 1488"/>
                  <a:gd name="T31" fmla="*/ 847 h 1430"/>
                  <a:gd name="T32" fmla="*/ 1391 w 1488"/>
                  <a:gd name="T33" fmla="*/ 738 h 1430"/>
                  <a:gd name="T34" fmla="*/ 1395 w 1488"/>
                  <a:gd name="T35" fmla="*/ 825 h 1430"/>
                  <a:gd name="T36" fmla="*/ 1393 w 1488"/>
                  <a:gd name="T37" fmla="*/ 832 h 1430"/>
                  <a:gd name="T38" fmla="*/ 1357 w 1488"/>
                  <a:gd name="T39" fmla="*/ 663 h 1430"/>
                  <a:gd name="T40" fmla="*/ 1297 w 1488"/>
                  <a:gd name="T41" fmla="*/ 386 h 1430"/>
                  <a:gd name="T42" fmla="*/ 1286 w 1488"/>
                  <a:gd name="T43" fmla="*/ 238 h 1430"/>
                  <a:gd name="T44" fmla="*/ 783 w 1488"/>
                  <a:gd name="T45" fmla="*/ 2 h 1430"/>
                  <a:gd name="T46" fmla="*/ 783 w 1488"/>
                  <a:gd name="T47" fmla="*/ 0 h 1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88" h="1430">
                    <a:moveTo>
                      <a:pt x="783" y="0"/>
                    </a:moveTo>
                    <a:cubicBezTo>
                      <a:pt x="763" y="1"/>
                      <a:pt x="742" y="1"/>
                      <a:pt x="722" y="2"/>
                    </a:cubicBezTo>
                    <a:cubicBezTo>
                      <a:pt x="702" y="2"/>
                      <a:pt x="682" y="2"/>
                      <a:pt x="662" y="2"/>
                    </a:cubicBezTo>
                    <a:cubicBezTo>
                      <a:pt x="662" y="4"/>
                      <a:pt x="662" y="4"/>
                      <a:pt x="662" y="4"/>
                    </a:cubicBezTo>
                    <a:cubicBezTo>
                      <a:pt x="408" y="16"/>
                      <a:pt x="158" y="62"/>
                      <a:pt x="166" y="256"/>
                    </a:cubicBezTo>
                    <a:cubicBezTo>
                      <a:pt x="169" y="315"/>
                      <a:pt x="178" y="335"/>
                      <a:pt x="159" y="413"/>
                    </a:cubicBezTo>
                    <a:cubicBezTo>
                      <a:pt x="140" y="491"/>
                      <a:pt x="114" y="578"/>
                      <a:pt x="109" y="684"/>
                    </a:cubicBezTo>
                    <a:cubicBezTo>
                      <a:pt x="107" y="726"/>
                      <a:pt x="83" y="839"/>
                      <a:pt x="74" y="839"/>
                    </a:cubicBezTo>
                    <a:cubicBezTo>
                      <a:pt x="73" y="839"/>
                      <a:pt x="72" y="837"/>
                      <a:pt x="72" y="832"/>
                    </a:cubicBezTo>
                    <a:cubicBezTo>
                      <a:pt x="71" y="813"/>
                      <a:pt x="73" y="787"/>
                      <a:pt x="77" y="762"/>
                    </a:cubicBezTo>
                    <a:cubicBezTo>
                      <a:pt x="70" y="795"/>
                      <a:pt x="62" y="830"/>
                      <a:pt x="55" y="869"/>
                    </a:cubicBezTo>
                    <a:cubicBezTo>
                      <a:pt x="2" y="1163"/>
                      <a:pt x="0" y="1320"/>
                      <a:pt x="295" y="1383"/>
                    </a:cubicBezTo>
                    <a:cubicBezTo>
                      <a:pt x="479" y="1422"/>
                      <a:pt x="628" y="1430"/>
                      <a:pt x="714" y="1430"/>
                    </a:cubicBezTo>
                    <a:cubicBezTo>
                      <a:pt x="726" y="1430"/>
                      <a:pt x="737" y="1430"/>
                      <a:pt x="746" y="1429"/>
                    </a:cubicBezTo>
                    <a:cubicBezTo>
                      <a:pt x="824" y="1429"/>
                      <a:pt x="987" y="1420"/>
                      <a:pt x="1195" y="1368"/>
                    </a:cubicBezTo>
                    <a:cubicBezTo>
                      <a:pt x="1488" y="1295"/>
                      <a:pt x="1480" y="1139"/>
                      <a:pt x="1417" y="847"/>
                    </a:cubicBezTo>
                    <a:cubicBezTo>
                      <a:pt x="1409" y="807"/>
                      <a:pt x="1400" y="771"/>
                      <a:pt x="1391" y="738"/>
                    </a:cubicBezTo>
                    <a:cubicBezTo>
                      <a:pt x="1388" y="762"/>
                      <a:pt x="1396" y="805"/>
                      <a:pt x="1395" y="825"/>
                    </a:cubicBezTo>
                    <a:cubicBezTo>
                      <a:pt x="1395" y="830"/>
                      <a:pt x="1394" y="832"/>
                      <a:pt x="1393" y="832"/>
                    </a:cubicBezTo>
                    <a:cubicBezTo>
                      <a:pt x="1386" y="832"/>
                      <a:pt x="1360" y="706"/>
                      <a:pt x="1357" y="663"/>
                    </a:cubicBezTo>
                    <a:cubicBezTo>
                      <a:pt x="1354" y="615"/>
                      <a:pt x="1303" y="474"/>
                      <a:pt x="1297" y="386"/>
                    </a:cubicBezTo>
                    <a:cubicBezTo>
                      <a:pt x="1290" y="341"/>
                      <a:pt x="1286" y="294"/>
                      <a:pt x="1286" y="238"/>
                    </a:cubicBezTo>
                    <a:cubicBezTo>
                      <a:pt x="1288" y="44"/>
                      <a:pt x="1037" y="6"/>
                      <a:pt x="783" y="2"/>
                    </a:cubicBezTo>
                    <a:cubicBezTo>
                      <a:pt x="783" y="0"/>
                      <a:pt x="783" y="0"/>
                      <a:pt x="783" y="0"/>
                    </a:cubicBezTo>
                  </a:path>
                </a:pathLst>
              </a:custGeom>
              <a:gradFill>
                <a:gsLst>
                  <a:gs pos="100000">
                    <a:srgbClr val="125B8C"/>
                  </a:gs>
                  <a:gs pos="0">
                    <a:srgbClr val="379FE5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199" name="Freeform 29">
                <a:extLst>
                  <a:ext uri="{FF2B5EF4-FFF2-40B4-BE49-F238E27FC236}">
                    <a16:creationId xmlns:a16="http://schemas.microsoft.com/office/drawing/2014/main" id="{5E7E97B8-A71F-4B4A-8F61-B15F9BABB4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3100"/>
                <a:ext cx="1002" cy="1125"/>
              </a:xfrm>
              <a:custGeom>
                <a:avLst/>
                <a:gdLst>
                  <a:gd name="T0" fmla="*/ 993 w 1128"/>
                  <a:gd name="T1" fmla="*/ 351 h 1268"/>
                  <a:gd name="T2" fmla="*/ 549 w 1128"/>
                  <a:gd name="T3" fmla="*/ 5 h 1268"/>
                  <a:gd name="T4" fmla="*/ 123 w 1128"/>
                  <a:gd name="T5" fmla="*/ 366 h 1268"/>
                  <a:gd name="T6" fmla="*/ 19 w 1128"/>
                  <a:gd name="T7" fmla="*/ 1020 h 1268"/>
                  <a:gd name="T8" fmla="*/ 569 w 1128"/>
                  <a:gd name="T9" fmla="*/ 1267 h 1268"/>
                  <a:gd name="T10" fmla="*/ 1125 w 1128"/>
                  <a:gd name="T11" fmla="*/ 983 h 1268"/>
                  <a:gd name="T12" fmla="*/ 993 w 1128"/>
                  <a:gd name="T13" fmla="*/ 351 h 1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8" h="1268">
                    <a:moveTo>
                      <a:pt x="993" y="351"/>
                    </a:moveTo>
                    <a:cubicBezTo>
                      <a:pt x="949" y="151"/>
                      <a:pt x="879" y="0"/>
                      <a:pt x="549" y="5"/>
                    </a:cubicBezTo>
                    <a:cubicBezTo>
                      <a:pt x="218" y="11"/>
                      <a:pt x="147" y="237"/>
                      <a:pt x="123" y="366"/>
                    </a:cubicBezTo>
                    <a:cubicBezTo>
                      <a:pt x="109" y="438"/>
                      <a:pt x="0" y="734"/>
                      <a:pt x="19" y="1020"/>
                    </a:cubicBezTo>
                    <a:cubicBezTo>
                      <a:pt x="29" y="1186"/>
                      <a:pt x="259" y="1266"/>
                      <a:pt x="569" y="1267"/>
                    </a:cubicBezTo>
                    <a:cubicBezTo>
                      <a:pt x="866" y="1268"/>
                      <a:pt x="1128" y="1161"/>
                      <a:pt x="1125" y="983"/>
                    </a:cubicBezTo>
                    <a:cubicBezTo>
                      <a:pt x="1121" y="764"/>
                      <a:pt x="1019" y="471"/>
                      <a:pt x="993" y="351"/>
                    </a:cubicBezTo>
                    <a:close/>
                  </a:path>
                </a:pathLst>
              </a:custGeom>
              <a:gradFill>
                <a:gsLst>
                  <a:gs pos="74000">
                    <a:schemeClr val="tx2">
                      <a:lumMod val="75000"/>
                    </a:schemeClr>
                  </a:gs>
                  <a:gs pos="0">
                    <a:srgbClr val="2985C3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200" name="Freeform 30">
                <a:extLst>
                  <a:ext uri="{FF2B5EF4-FFF2-40B4-BE49-F238E27FC236}">
                    <a16:creationId xmlns:a16="http://schemas.microsoft.com/office/drawing/2014/main" id="{EB0D5486-BB41-42D8-A0D0-529DB4EF59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4" y="2966"/>
                <a:ext cx="978" cy="207"/>
              </a:xfrm>
              <a:custGeom>
                <a:avLst/>
                <a:gdLst>
                  <a:gd name="T0" fmla="*/ 1008 w 1101"/>
                  <a:gd name="T1" fmla="*/ 120 h 233"/>
                  <a:gd name="T2" fmla="*/ 534 w 1101"/>
                  <a:gd name="T3" fmla="*/ 38 h 233"/>
                  <a:gd name="T4" fmla="*/ 71 w 1101"/>
                  <a:gd name="T5" fmla="*/ 119 h 233"/>
                  <a:gd name="T6" fmla="*/ 8 w 1101"/>
                  <a:gd name="T7" fmla="*/ 160 h 233"/>
                  <a:gd name="T8" fmla="*/ 138 w 1101"/>
                  <a:gd name="T9" fmla="*/ 58 h 233"/>
                  <a:gd name="T10" fmla="*/ 310 w 1101"/>
                  <a:gd name="T11" fmla="*/ 17 h 233"/>
                  <a:gd name="T12" fmla="*/ 527 w 1101"/>
                  <a:gd name="T13" fmla="*/ 4 h 233"/>
                  <a:gd name="T14" fmla="*/ 906 w 1101"/>
                  <a:gd name="T15" fmla="*/ 43 h 233"/>
                  <a:gd name="T16" fmla="*/ 1043 w 1101"/>
                  <a:gd name="T17" fmla="*/ 112 h 233"/>
                  <a:gd name="T18" fmla="*/ 1090 w 1101"/>
                  <a:gd name="T19" fmla="*/ 218 h 233"/>
                  <a:gd name="T20" fmla="*/ 1008 w 1101"/>
                  <a:gd name="T21" fmla="*/ 12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1" h="233">
                    <a:moveTo>
                      <a:pt x="1008" y="120"/>
                    </a:moveTo>
                    <a:cubicBezTo>
                      <a:pt x="980" y="103"/>
                      <a:pt x="850" y="33"/>
                      <a:pt x="534" y="38"/>
                    </a:cubicBezTo>
                    <a:cubicBezTo>
                      <a:pt x="218" y="43"/>
                      <a:pt x="108" y="99"/>
                      <a:pt x="71" y="119"/>
                    </a:cubicBezTo>
                    <a:cubicBezTo>
                      <a:pt x="34" y="140"/>
                      <a:pt x="0" y="178"/>
                      <a:pt x="8" y="160"/>
                    </a:cubicBezTo>
                    <a:cubicBezTo>
                      <a:pt x="16" y="143"/>
                      <a:pt x="74" y="72"/>
                      <a:pt x="138" y="58"/>
                    </a:cubicBezTo>
                    <a:cubicBezTo>
                      <a:pt x="203" y="45"/>
                      <a:pt x="258" y="23"/>
                      <a:pt x="310" y="17"/>
                    </a:cubicBezTo>
                    <a:cubicBezTo>
                      <a:pt x="384" y="9"/>
                      <a:pt x="467" y="4"/>
                      <a:pt x="527" y="4"/>
                    </a:cubicBezTo>
                    <a:cubicBezTo>
                      <a:pt x="597" y="5"/>
                      <a:pt x="729" y="0"/>
                      <a:pt x="906" y="43"/>
                    </a:cubicBezTo>
                    <a:cubicBezTo>
                      <a:pt x="956" y="55"/>
                      <a:pt x="1011" y="74"/>
                      <a:pt x="1043" y="112"/>
                    </a:cubicBezTo>
                    <a:cubicBezTo>
                      <a:pt x="1075" y="150"/>
                      <a:pt x="1101" y="233"/>
                      <a:pt x="1090" y="218"/>
                    </a:cubicBezTo>
                    <a:cubicBezTo>
                      <a:pt x="1078" y="204"/>
                      <a:pt x="1067" y="155"/>
                      <a:pt x="1008" y="120"/>
                    </a:cubicBezTo>
                    <a:close/>
                  </a:path>
                </a:pathLst>
              </a:custGeom>
              <a:solidFill>
                <a:srgbClr val="6FC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201" name="Freeform 31">
                <a:extLst>
                  <a:ext uri="{FF2B5EF4-FFF2-40B4-BE49-F238E27FC236}">
                    <a16:creationId xmlns:a16="http://schemas.microsoft.com/office/drawing/2014/main" id="{6A171510-B662-49DB-B1A7-8A1A6F533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9" y="3128"/>
                <a:ext cx="959" cy="1071"/>
              </a:xfrm>
              <a:custGeom>
                <a:avLst/>
                <a:gdLst>
                  <a:gd name="T0" fmla="*/ 951 w 1080"/>
                  <a:gd name="T1" fmla="*/ 335 h 1208"/>
                  <a:gd name="T2" fmla="*/ 525 w 1080"/>
                  <a:gd name="T3" fmla="*/ 5 h 1208"/>
                  <a:gd name="T4" fmla="*/ 117 w 1080"/>
                  <a:gd name="T5" fmla="*/ 349 h 1208"/>
                  <a:gd name="T6" fmla="*/ 18 w 1080"/>
                  <a:gd name="T7" fmla="*/ 972 h 1208"/>
                  <a:gd name="T8" fmla="*/ 545 w 1080"/>
                  <a:gd name="T9" fmla="*/ 1207 h 1208"/>
                  <a:gd name="T10" fmla="*/ 1077 w 1080"/>
                  <a:gd name="T11" fmla="*/ 937 h 1208"/>
                  <a:gd name="T12" fmla="*/ 951 w 1080"/>
                  <a:gd name="T13" fmla="*/ 335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0" h="1208">
                    <a:moveTo>
                      <a:pt x="951" y="335"/>
                    </a:moveTo>
                    <a:cubicBezTo>
                      <a:pt x="909" y="144"/>
                      <a:pt x="842" y="0"/>
                      <a:pt x="525" y="5"/>
                    </a:cubicBezTo>
                    <a:cubicBezTo>
                      <a:pt x="209" y="10"/>
                      <a:pt x="141" y="226"/>
                      <a:pt x="117" y="349"/>
                    </a:cubicBezTo>
                    <a:cubicBezTo>
                      <a:pt x="104" y="418"/>
                      <a:pt x="0" y="699"/>
                      <a:pt x="18" y="972"/>
                    </a:cubicBezTo>
                    <a:cubicBezTo>
                      <a:pt x="28" y="1130"/>
                      <a:pt x="248" y="1206"/>
                      <a:pt x="545" y="1207"/>
                    </a:cubicBezTo>
                    <a:cubicBezTo>
                      <a:pt x="830" y="1208"/>
                      <a:pt x="1080" y="1106"/>
                      <a:pt x="1077" y="937"/>
                    </a:cubicBezTo>
                    <a:cubicBezTo>
                      <a:pt x="1074" y="728"/>
                      <a:pt x="976" y="448"/>
                      <a:pt x="951" y="335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202" name="Freeform 32">
                <a:extLst>
                  <a:ext uri="{FF2B5EF4-FFF2-40B4-BE49-F238E27FC236}">
                    <a16:creationId xmlns:a16="http://schemas.microsoft.com/office/drawing/2014/main" id="{DD5C46DF-B3D2-40BF-BB07-296B06C07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6" y="2998"/>
                <a:ext cx="256" cy="175"/>
              </a:xfrm>
              <a:custGeom>
                <a:avLst/>
                <a:gdLst>
                  <a:gd name="T0" fmla="*/ 231 w 289"/>
                  <a:gd name="T1" fmla="*/ 142 h 197"/>
                  <a:gd name="T2" fmla="*/ 195 w 289"/>
                  <a:gd name="T3" fmla="*/ 14 h 197"/>
                  <a:gd name="T4" fmla="*/ 28 w 289"/>
                  <a:gd name="T5" fmla="*/ 83 h 197"/>
                  <a:gd name="T6" fmla="*/ 70 w 289"/>
                  <a:gd name="T7" fmla="*/ 165 h 197"/>
                  <a:gd name="T8" fmla="*/ 97 w 289"/>
                  <a:gd name="T9" fmla="*/ 184 h 197"/>
                  <a:gd name="T10" fmla="*/ 110 w 289"/>
                  <a:gd name="T11" fmla="*/ 148 h 197"/>
                  <a:gd name="T12" fmla="*/ 160 w 289"/>
                  <a:gd name="T13" fmla="*/ 40 h 197"/>
                  <a:gd name="T14" fmla="*/ 167 w 289"/>
                  <a:gd name="T15" fmla="*/ 158 h 197"/>
                  <a:gd name="T16" fmla="*/ 231 w 289"/>
                  <a:gd name="T17" fmla="*/ 14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9" h="197">
                    <a:moveTo>
                      <a:pt x="231" y="142"/>
                    </a:moveTo>
                    <a:cubicBezTo>
                      <a:pt x="278" y="90"/>
                      <a:pt x="289" y="29"/>
                      <a:pt x="195" y="14"/>
                    </a:cubicBezTo>
                    <a:cubicBezTo>
                      <a:pt x="98" y="0"/>
                      <a:pt x="0" y="15"/>
                      <a:pt x="28" y="83"/>
                    </a:cubicBezTo>
                    <a:cubicBezTo>
                      <a:pt x="53" y="143"/>
                      <a:pt x="70" y="165"/>
                      <a:pt x="70" y="165"/>
                    </a:cubicBezTo>
                    <a:cubicBezTo>
                      <a:pt x="70" y="165"/>
                      <a:pt x="86" y="185"/>
                      <a:pt x="97" y="184"/>
                    </a:cubicBezTo>
                    <a:cubicBezTo>
                      <a:pt x="108" y="183"/>
                      <a:pt x="108" y="197"/>
                      <a:pt x="110" y="148"/>
                    </a:cubicBezTo>
                    <a:cubicBezTo>
                      <a:pt x="113" y="93"/>
                      <a:pt x="100" y="36"/>
                      <a:pt x="160" y="40"/>
                    </a:cubicBezTo>
                    <a:cubicBezTo>
                      <a:pt x="219" y="44"/>
                      <a:pt x="177" y="135"/>
                      <a:pt x="167" y="158"/>
                    </a:cubicBezTo>
                    <a:cubicBezTo>
                      <a:pt x="157" y="180"/>
                      <a:pt x="192" y="185"/>
                      <a:pt x="231" y="142"/>
                    </a:cubicBezTo>
                    <a:close/>
                  </a:path>
                </a:pathLst>
              </a:custGeom>
              <a:solidFill>
                <a:srgbClr val="197B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203" name="Freeform 33">
                <a:extLst>
                  <a:ext uri="{FF2B5EF4-FFF2-40B4-BE49-F238E27FC236}">
                    <a16:creationId xmlns:a16="http://schemas.microsoft.com/office/drawing/2014/main" id="{4291F71D-07A2-4BE2-B287-30A8EC20EA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7" y="2979"/>
                <a:ext cx="215" cy="177"/>
              </a:xfrm>
              <a:custGeom>
                <a:avLst/>
                <a:gdLst>
                  <a:gd name="T0" fmla="*/ 203 w 242"/>
                  <a:gd name="T1" fmla="*/ 134 h 199"/>
                  <a:gd name="T2" fmla="*/ 162 w 242"/>
                  <a:gd name="T3" fmla="*/ 12 h 199"/>
                  <a:gd name="T4" fmla="*/ 17 w 242"/>
                  <a:gd name="T5" fmla="*/ 74 h 199"/>
                  <a:gd name="T6" fmla="*/ 47 w 242"/>
                  <a:gd name="T7" fmla="*/ 160 h 199"/>
                  <a:gd name="T8" fmla="*/ 73 w 242"/>
                  <a:gd name="T9" fmla="*/ 183 h 199"/>
                  <a:gd name="T10" fmla="*/ 88 w 242"/>
                  <a:gd name="T11" fmla="*/ 141 h 199"/>
                  <a:gd name="T12" fmla="*/ 133 w 242"/>
                  <a:gd name="T13" fmla="*/ 34 h 199"/>
                  <a:gd name="T14" fmla="*/ 142 w 242"/>
                  <a:gd name="T15" fmla="*/ 152 h 199"/>
                  <a:gd name="T16" fmla="*/ 203 w 242"/>
                  <a:gd name="T17" fmla="*/ 13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2" h="199">
                    <a:moveTo>
                      <a:pt x="203" y="134"/>
                    </a:moveTo>
                    <a:cubicBezTo>
                      <a:pt x="240" y="80"/>
                      <a:pt x="242" y="24"/>
                      <a:pt x="162" y="12"/>
                    </a:cubicBezTo>
                    <a:cubicBezTo>
                      <a:pt x="82" y="0"/>
                      <a:pt x="0" y="13"/>
                      <a:pt x="17" y="74"/>
                    </a:cubicBezTo>
                    <a:cubicBezTo>
                      <a:pt x="34" y="135"/>
                      <a:pt x="47" y="160"/>
                      <a:pt x="47" y="160"/>
                    </a:cubicBezTo>
                    <a:cubicBezTo>
                      <a:pt x="47" y="160"/>
                      <a:pt x="62" y="184"/>
                      <a:pt x="73" y="183"/>
                    </a:cubicBezTo>
                    <a:cubicBezTo>
                      <a:pt x="84" y="181"/>
                      <a:pt x="84" y="199"/>
                      <a:pt x="88" y="141"/>
                    </a:cubicBezTo>
                    <a:cubicBezTo>
                      <a:pt x="91" y="84"/>
                      <a:pt x="82" y="30"/>
                      <a:pt x="133" y="34"/>
                    </a:cubicBezTo>
                    <a:cubicBezTo>
                      <a:pt x="184" y="37"/>
                      <a:pt x="151" y="127"/>
                      <a:pt x="142" y="152"/>
                    </a:cubicBezTo>
                    <a:cubicBezTo>
                      <a:pt x="133" y="178"/>
                      <a:pt x="168" y="184"/>
                      <a:pt x="203" y="13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81000">
                    <a:schemeClr val="tx1">
                      <a:lumMod val="50000"/>
                      <a:lumOff val="50000"/>
                    </a:schemeClr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206" name="Freeform 36">
                <a:extLst>
                  <a:ext uri="{FF2B5EF4-FFF2-40B4-BE49-F238E27FC236}">
                    <a16:creationId xmlns:a16="http://schemas.microsoft.com/office/drawing/2014/main" id="{88D2BCE4-6124-48C3-9683-B0B8FD170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2" y="3554"/>
                <a:ext cx="701" cy="154"/>
              </a:xfrm>
              <a:custGeom>
                <a:avLst/>
                <a:gdLst>
                  <a:gd name="T0" fmla="*/ 0 w 789"/>
                  <a:gd name="T1" fmla="*/ 13 h 173"/>
                  <a:gd name="T2" fmla="*/ 789 w 789"/>
                  <a:gd name="T3" fmla="*/ 0 h 173"/>
                  <a:gd name="T4" fmla="*/ 570 w 789"/>
                  <a:gd name="T5" fmla="*/ 154 h 173"/>
                  <a:gd name="T6" fmla="*/ 318 w 789"/>
                  <a:gd name="T7" fmla="*/ 120 h 173"/>
                  <a:gd name="T8" fmla="*/ 0 w 789"/>
                  <a:gd name="T9" fmla="*/ 1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9" h="173">
                    <a:moveTo>
                      <a:pt x="0" y="13"/>
                    </a:moveTo>
                    <a:cubicBezTo>
                      <a:pt x="0" y="13"/>
                      <a:pt x="314" y="90"/>
                      <a:pt x="789" y="0"/>
                    </a:cubicBezTo>
                    <a:cubicBezTo>
                      <a:pt x="747" y="86"/>
                      <a:pt x="702" y="133"/>
                      <a:pt x="570" y="154"/>
                    </a:cubicBezTo>
                    <a:cubicBezTo>
                      <a:pt x="454" y="173"/>
                      <a:pt x="425" y="146"/>
                      <a:pt x="318" y="120"/>
                    </a:cubicBezTo>
                    <a:cubicBezTo>
                      <a:pt x="216" y="94"/>
                      <a:pt x="62" y="83"/>
                      <a:pt x="0" y="1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207" name="Freeform 37">
                <a:extLst>
                  <a:ext uri="{FF2B5EF4-FFF2-40B4-BE49-F238E27FC236}">
                    <a16:creationId xmlns:a16="http://schemas.microsoft.com/office/drawing/2014/main" id="{E6458461-428B-44F7-853E-D6FC7533A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2" y="3120"/>
                <a:ext cx="793" cy="559"/>
              </a:xfrm>
              <a:custGeom>
                <a:avLst/>
                <a:gdLst>
                  <a:gd name="T0" fmla="*/ 891 w 893"/>
                  <a:gd name="T1" fmla="*/ 424 h 630"/>
                  <a:gd name="T2" fmla="*/ 840 w 893"/>
                  <a:gd name="T3" fmla="*/ 490 h 630"/>
                  <a:gd name="T4" fmla="*/ 64 w 893"/>
                  <a:gd name="T5" fmla="*/ 504 h 630"/>
                  <a:gd name="T6" fmla="*/ 9 w 893"/>
                  <a:gd name="T7" fmla="*/ 443 h 630"/>
                  <a:gd name="T8" fmla="*/ 57 w 893"/>
                  <a:gd name="T9" fmla="*/ 251 h 630"/>
                  <a:gd name="T10" fmla="*/ 453 w 893"/>
                  <a:gd name="T11" fmla="*/ 5 h 630"/>
                  <a:gd name="T12" fmla="*/ 882 w 893"/>
                  <a:gd name="T13" fmla="*/ 353 h 630"/>
                  <a:gd name="T14" fmla="*/ 891 w 893"/>
                  <a:gd name="T15" fmla="*/ 424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3" h="630">
                    <a:moveTo>
                      <a:pt x="891" y="424"/>
                    </a:moveTo>
                    <a:cubicBezTo>
                      <a:pt x="889" y="445"/>
                      <a:pt x="877" y="476"/>
                      <a:pt x="840" y="490"/>
                    </a:cubicBezTo>
                    <a:cubicBezTo>
                      <a:pt x="792" y="507"/>
                      <a:pt x="369" y="630"/>
                      <a:pt x="64" y="504"/>
                    </a:cubicBezTo>
                    <a:cubicBezTo>
                      <a:pt x="30" y="486"/>
                      <a:pt x="0" y="479"/>
                      <a:pt x="9" y="443"/>
                    </a:cubicBezTo>
                    <a:cubicBezTo>
                      <a:pt x="18" y="407"/>
                      <a:pt x="38" y="299"/>
                      <a:pt x="57" y="251"/>
                    </a:cubicBezTo>
                    <a:cubicBezTo>
                      <a:pt x="75" y="204"/>
                      <a:pt x="147" y="10"/>
                      <a:pt x="453" y="5"/>
                    </a:cubicBezTo>
                    <a:cubicBezTo>
                      <a:pt x="739" y="0"/>
                      <a:pt x="831" y="121"/>
                      <a:pt x="882" y="353"/>
                    </a:cubicBezTo>
                    <a:cubicBezTo>
                      <a:pt x="885" y="369"/>
                      <a:pt x="893" y="401"/>
                      <a:pt x="891" y="4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C00"/>
                  </a:gs>
                  <a:gs pos="65000">
                    <a:srgbClr val="EE6419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208" name="Freeform 38">
                <a:extLst>
                  <a:ext uri="{FF2B5EF4-FFF2-40B4-BE49-F238E27FC236}">
                    <a16:creationId xmlns:a16="http://schemas.microsoft.com/office/drawing/2014/main" id="{6E743B1C-71D3-4662-B544-C6708E7B0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3237"/>
                <a:ext cx="719" cy="393"/>
              </a:xfrm>
              <a:custGeom>
                <a:avLst/>
                <a:gdLst>
                  <a:gd name="T0" fmla="*/ 809 w 809"/>
                  <a:gd name="T1" fmla="*/ 343 h 443"/>
                  <a:gd name="T2" fmla="*/ 557 w 809"/>
                  <a:gd name="T3" fmla="*/ 26 h 443"/>
                  <a:gd name="T4" fmla="*/ 77 w 809"/>
                  <a:gd name="T5" fmla="*/ 177 h 443"/>
                  <a:gd name="T6" fmla="*/ 3 w 809"/>
                  <a:gd name="T7" fmla="*/ 367 h 443"/>
                  <a:gd name="T8" fmla="*/ 414 w 809"/>
                  <a:gd name="T9" fmla="*/ 427 h 443"/>
                  <a:gd name="T10" fmla="*/ 809 w 809"/>
                  <a:gd name="T11" fmla="*/ 34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9" h="443">
                    <a:moveTo>
                      <a:pt x="809" y="343"/>
                    </a:moveTo>
                    <a:cubicBezTo>
                      <a:pt x="809" y="343"/>
                      <a:pt x="750" y="42"/>
                      <a:pt x="557" y="26"/>
                    </a:cubicBezTo>
                    <a:cubicBezTo>
                      <a:pt x="327" y="8"/>
                      <a:pt x="150" y="0"/>
                      <a:pt x="77" y="177"/>
                    </a:cubicBezTo>
                    <a:cubicBezTo>
                      <a:pt x="77" y="177"/>
                      <a:pt x="7" y="373"/>
                      <a:pt x="3" y="367"/>
                    </a:cubicBezTo>
                    <a:cubicBezTo>
                      <a:pt x="0" y="361"/>
                      <a:pt x="92" y="443"/>
                      <a:pt x="414" y="427"/>
                    </a:cubicBezTo>
                    <a:cubicBezTo>
                      <a:pt x="737" y="412"/>
                      <a:pt x="809" y="343"/>
                      <a:pt x="809" y="3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C00"/>
                  </a:gs>
                  <a:gs pos="68000">
                    <a:srgbClr val="EE6419"/>
                  </a:gs>
                </a:gsLst>
                <a:lin ang="5400000" scaled="0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209" name="Freeform 39">
                <a:extLst>
                  <a:ext uri="{FF2B5EF4-FFF2-40B4-BE49-F238E27FC236}">
                    <a16:creationId xmlns:a16="http://schemas.microsoft.com/office/drawing/2014/main" id="{B240588C-14BF-4DFF-BA9E-559259C9E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2" y="2892"/>
                <a:ext cx="1052" cy="327"/>
              </a:xfrm>
              <a:custGeom>
                <a:avLst/>
                <a:gdLst>
                  <a:gd name="T0" fmla="*/ 0 w 1185"/>
                  <a:gd name="T1" fmla="*/ 313 h 369"/>
                  <a:gd name="T2" fmla="*/ 22 w 1185"/>
                  <a:gd name="T3" fmla="*/ 127 h 369"/>
                  <a:gd name="T4" fmla="*/ 250 w 1185"/>
                  <a:gd name="T5" fmla="*/ 24 h 369"/>
                  <a:gd name="T6" fmla="*/ 880 w 1185"/>
                  <a:gd name="T7" fmla="*/ 14 h 369"/>
                  <a:gd name="T8" fmla="*/ 1143 w 1185"/>
                  <a:gd name="T9" fmla="*/ 136 h 369"/>
                  <a:gd name="T10" fmla="*/ 1165 w 1185"/>
                  <a:gd name="T11" fmla="*/ 278 h 369"/>
                  <a:gd name="T12" fmla="*/ 1086 w 1185"/>
                  <a:gd name="T13" fmla="*/ 69 h 369"/>
                  <a:gd name="T14" fmla="*/ 879 w 1185"/>
                  <a:gd name="T15" fmla="*/ 41 h 369"/>
                  <a:gd name="T16" fmla="*/ 257 w 1185"/>
                  <a:gd name="T17" fmla="*/ 47 h 369"/>
                  <a:gd name="T18" fmla="*/ 36 w 1185"/>
                  <a:gd name="T19" fmla="*/ 145 h 369"/>
                  <a:gd name="T20" fmla="*/ 0 w 1185"/>
                  <a:gd name="T21" fmla="*/ 31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5" h="369">
                    <a:moveTo>
                      <a:pt x="0" y="313"/>
                    </a:moveTo>
                    <a:cubicBezTo>
                      <a:pt x="0" y="313"/>
                      <a:pt x="0" y="206"/>
                      <a:pt x="22" y="127"/>
                    </a:cubicBezTo>
                    <a:cubicBezTo>
                      <a:pt x="44" y="49"/>
                      <a:pt x="84" y="11"/>
                      <a:pt x="250" y="24"/>
                    </a:cubicBezTo>
                    <a:cubicBezTo>
                      <a:pt x="416" y="37"/>
                      <a:pt x="732" y="22"/>
                      <a:pt x="880" y="14"/>
                    </a:cubicBezTo>
                    <a:cubicBezTo>
                      <a:pt x="1028" y="5"/>
                      <a:pt x="1102" y="0"/>
                      <a:pt x="1143" y="136"/>
                    </a:cubicBezTo>
                    <a:cubicBezTo>
                      <a:pt x="1185" y="272"/>
                      <a:pt x="1170" y="301"/>
                      <a:pt x="1165" y="278"/>
                    </a:cubicBezTo>
                    <a:cubicBezTo>
                      <a:pt x="1161" y="255"/>
                      <a:pt x="1137" y="117"/>
                      <a:pt x="1086" y="69"/>
                    </a:cubicBezTo>
                    <a:cubicBezTo>
                      <a:pt x="1034" y="21"/>
                      <a:pt x="952" y="28"/>
                      <a:pt x="879" y="41"/>
                    </a:cubicBezTo>
                    <a:cubicBezTo>
                      <a:pt x="784" y="58"/>
                      <a:pt x="390" y="65"/>
                      <a:pt x="257" y="47"/>
                    </a:cubicBezTo>
                    <a:cubicBezTo>
                      <a:pt x="134" y="31"/>
                      <a:pt x="62" y="49"/>
                      <a:pt x="36" y="145"/>
                    </a:cubicBezTo>
                    <a:cubicBezTo>
                      <a:pt x="10" y="241"/>
                      <a:pt x="4" y="369"/>
                      <a:pt x="0" y="313"/>
                    </a:cubicBezTo>
                    <a:close/>
                  </a:path>
                </a:pathLst>
              </a:custGeom>
              <a:solidFill>
                <a:srgbClr val="1961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210" name="Freeform 40">
                <a:extLst>
                  <a:ext uri="{FF2B5EF4-FFF2-40B4-BE49-F238E27FC236}">
                    <a16:creationId xmlns:a16="http://schemas.microsoft.com/office/drawing/2014/main" id="{D6C5A475-BE82-41A9-AE18-2063C8FDA6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0" y="2892"/>
                <a:ext cx="140" cy="80"/>
              </a:xfrm>
              <a:custGeom>
                <a:avLst/>
                <a:gdLst>
                  <a:gd name="T0" fmla="*/ 43 w 158"/>
                  <a:gd name="T1" fmla="*/ 6 h 91"/>
                  <a:gd name="T2" fmla="*/ 135 w 158"/>
                  <a:gd name="T3" fmla="*/ 22 h 91"/>
                  <a:gd name="T4" fmla="*/ 129 w 158"/>
                  <a:gd name="T5" fmla="*/ 60 h 91"/>
                  <a:gd name="T6" fmla="*/ 26 w 158"/>
                  <a:gd name="T7" fmla="*/ 87 h 91"/>
                  <a:gd name="T8" fmla="*/ 43 w 158"/>
                  <a:gd name="T9" fmla="*/ 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91">
                    <a:moveTo>
                      <a:pt x="43" y="6"/>
                    </a:moveTo>
                    <a:cubicBezTo>
                      <a:pt x="86" y="0"/>
                      <a:pt x="109" y="8"/>
                      <a:pt x="135" y="22"/>
                    </a:cubicBezTo>
                    <a:cubicBezTo>
                      <a:pt x="158" y="34"/>
                      <a:pt x="154" y="37"/>
                      <a:pt x="129" y="60"/>
                    </a:cubicBezTo>
                    <a:cubicBezTo>
                      <a:pt x="94" y="91"/>
                      <a:pt x="57" y="87"/>
                      <a:pt x="26" y="87"/>
                    </a:cubicBezTo>
                    <a:cubicBezTo>
                      <a:pt x="6" y="86"/>
                      <a:pt x="0" y="12"/>
                      <a:pt x="43" y="6"/>
                    </a:cubicBezTo>
                    <a:close/>
                  </a:path>
                </a:pathLst>
              </a:custGeom>
              <a:solidFill>
                <a:srgbClr val="3054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211" name="Freeform 41">
                <a:extLst>
                  <a:ext uri="{FF2B5EF4-FFF2-40B4-BE49-F238E27FC236}">
                    <a16:creationId xmlns:a16="http://schemas.microsoft.com/office/drawing/2014/main" id="{E173871B-1832-43B0-ABB1-BA1BF893F7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4" y="2892"/>
                <a:ext cx="126" cy="67"/>
              </a:xfrm>
              <a:custGeom>
                <a:avLst/>
                <a:gdLst>
                  <a:gd name="T0" fmla="*/ 39 w 142"/>
                  <a:gd name="T1" fmla="*/ 4 h 75"/>
                  <a:gd name="T2" fmla="*/ 122 w 142"/>
                  <a:gd name="T3" fmla="*/ 18 h 75"/>
                  <a:gd name="T4" fmla="*/ 116 w 142"/>
                  <a:gd name="T5" fmla="*/ 49 h 75"/>
                  <a:gd name="T6" fmla="*/ 23 w 142"/>
                  <a:gd name="T7" fmla="*/ 71 h 75"/>
                  <a:gd name="T8" fmla="*/ 39 w 142"/>
                  <a:gd name="T9" fmla="*/ 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75">
                    <a:moveTo>
                      <a:pt x="39" y="4"/>
                    </a:moveTo>
                    <a:cubicBezTo>
                      <a:pt x="77" y="0"/>
                      <a:pt x="98" y="6"/>
                      <a:pt x="122" y="18"/>
                    </a:cubicBezTo>
                    <a:cubicBezTo>
                      <a:pt x="142" y="28"/>
                      <a:pt x="139" y="30"/>
                      <a:pt x="116" y="49"/>
                    </a:cubicBezTo>
                    <a:cubicBezTo>
                      <a:pt x="85" y="75"/>
                      <a:pt x="52" y="72"/>
                      <a:pt x="23" y="71"/>
                    </a:cubicBezTo>
                    <a:cubicBezTo>
                      <a:pt x="5" y="71"/>
                      <a:pt x="0" y="9"/>
                      <a:pt x="39" y="4"/>
                    </a:cubicBezTo>
                    <a:close/>
                  </a:path>
                </a:pathLst>
              </a:custGeom>
              <a:solidFill>
                <a:srgbClr val="C2CF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212" name="Freeform 42">
                <a:extLst>
                  <a:ext uri="{FF2B5EF4-FFF2-40B4-BE49-F238E27FC236}">
                    <a16:creationId xmlns:a16="http://schemas.microsoft.com/office/drawing/2014/main" id="{86BBCBC4-EABB-46C8-A9AB-27DB183BB6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62" y="2921"/>
                <a:ext cx="131" cy="179"/>
              </a:xfrm>
              <a:custGeom>
                <a:avLst/>
                <a:gdLst>
                  <a:gd name="T0" fmla="*/ 115 w 147"/>
                  <a:gd name="T1" fmla="*/ 143 h 202"/>
                  <a:gd name="T2" fmla="*/ 143 w 147"/>
                  <a:gd name="T3" fmla="*/ 47 h 202"/>
                  <a:gd name="T4" fmla="*/ 131 w 147"/>
                  <a:gd name="T5" fmla="*/ 14 h 202"/>
                  <a:gd name="T6" fmla="*/ 112 w 147"/>
                  <a:gd name="T7" fmla="*/ 5 h 202"/>
                  <a:gd name="T8" fmla="*/ 78 w 147"/>
                  <a:gd name="T9" fmla="*/ 16 h 202"/>
                  <a:gd name="T10" fmla="*/ 22 w 147"/>
                  <a:gd name="T11" fmla="*/ 99 h 202"/>
                  <a:gd name="T12" fmla="*/ 32 w 147"/>
                  <a:gd name="T13" fmla="*/ 180 h 202"/>
                  <a:gd name="T14" fmla="*/ 47 w 147"/>
                  <a:gd name="T15" fmla="*/ 187 h 202"/>
                  <a:gd name="T16" fmla="*/ 115 w 147"/>
                  <a:gd name="T17" fmla="*/ 143 h 202"/>
                  <a:gd name="T18" fmla="*/ 56 w 147"/>
                  <a:gd name="T19" fmla="*/ 167 h 202"/>
                  <a:gd name="T20" fmla="*/ 43 w 147"/>
                  <a:gd name="T21" fmla="*/ 161 h 202"/>
                  <a:gd name="T22" fmla="*/ 33 w 147"/>
                  <a:gd name="T23" fmla="*/ 120 h 202"/>
                  <a:gd name="T24" fmla="*/ 70 w 147"/>
                  <a:gd name="T25" fmla="*/ 102 h 202"/>
                  <a:gd name="T26" fmla="*/ 84 w 147"/>
                  <a:gd name="T27" fmla="*/ 108 h 202"/>
                  <a:gd name="T28" fmla="*/ 94 w 147"/>
                  <a:gd name="T29" fmla="*/ 149 h 202"/>
                  <a:gd name="T30" fmla="*/ 56 w 147"/>
                  <a:gd name="T31" fmla="*/ 167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7" h="202">
                    <a:moveTo>
                      <a:pt x="115" y="143"/>
                    </a:moveTo>
                    <a:cubicBezTo>
                      <a:pt x="143" y="47"/>
                      <a:pt x="143" y="47"/>
                      <a:pt x="143" y="47"/>
                    </a:cubicBezTo>
                    <a:cubicBezTo>
                      <a:pt x="147" y="33"/>
                      <a:pt x="142" y="19"/>
                      <a:pt x="131" y="14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01" y="0"/>
                      <a:pt x="86" y="4"/>
                      <a:pt x="78" y="16"/>
                    </a:cubicBezTo>
                    <a:cubicBezTo>
                      <a:pt x="22" y="99"/>
                      <a:pt x="22" y="99"/>
                      <a:pt x="22" y="99"/>
                    </a:cubicBezTo>
                    <a:cubicBezTo>
                      <a:pt x="2" y="128"/>
                      <a:pt x="0" y="165"/>
                      <a:pt x="32" y="180"/>
                    </a:cubicBezTo>
                    <a:cubicBezTo>
                      <a:pt x="47" y="187"/>
                      <a:pt x="47" y="187"/>
                      <a:pt x="47" y="187"/>
                    </a:cubicBezTo>
                    <a:cubicBezTo>
                      <a:pt x="79" y="202"/>
                      <a:pt x="105" y="177"/>
                      <a:pt x="115" y="143"/>
                    </a:cubicBezTo>
                    <a:close/>
                    <a:moveTo>
                      <a:pt x="56" y="167"/>
                    </a:moveTo>
                    <a:cubicBezTo>
                      <a:pt x="43" y="161"/>
                      <a:pt x="43" y="161"/>
                      <a:pt x="43" y="161"/>
                    </a:cubicBezTo>
                    <a:cubicBezTo>
                      <a:pt x="30" y="155"/>
                      <a:pt x="26" y="136"/>
                      <a:pt x="33" y="120"/>
                    </a:cubicBezTo>
                    <a:cubicBezTo>
                      <a:pt x="41" y="104"/>
                      <a:pt x="58" y="96"/>
                      <a:pt x="70" y="102"/>
                    </a:cubicBezTo>
                    <a:cubicBezTo>
                      <a:pt x="84" y="108"/>
                      <a:pt x="84" y="108"/>
                      <a:pt x="84" y="108"/>
                    </a:cubicBezTo>
                    <a:cubicBezTo>
                      <a:pt x="97" y="114"/>
                      <a:pt x="101" y="133"/>
                      <a:pt x="94" y="149"/>
                    </a:cubicBezTo>
                    <a:cubicBezTo>
                      <a:pt x="86" y="165"/>
                      <a:pt x="69" y="173"/>
                      <a:pt x="56" y="167"/>
                    </a:cubicBezTo>
                    <a:close/>
                  </a:path>
                </a:pathLst>
              </a:custGeom>
              <a:solidFill>
                <a:srgbClr val="264B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213" name="Freeform 43">
                <a:extLst>
                  <a:ext uri="{FF2B5EF4-FFF2-40B4-BE49-F238E27FC236}">
                    <a16:creationId xmlns:a16="http://schemas.microsoft.com/office/drawing/2014/main" id="{5B76FA65-459D-4405-A5AB-E1A20582CD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57" y="2916"/>
                <a:ext cx="130" cy="179"/>
              </a:xfrm>
              <a:custGeom>
                <a:avLst/>
                <a:gdLst>
                  <a:gd name="T0" fmla="*/ 115 w 147"/>
                  <a:gd name="T1" fmla="*/ 143 h 202"/>
                  <a:gd name="T2" fmla="*/ 143 w 147"/>
                  <a:gd name="T3" fmla="*/ 47 h 202"/>
                  <a:gd name="T4" fmla="*/ 131 w 147"/>
                  <a:gd name="T5" fmla="*/ 14 h 202"/>
                  <a:gd name="T6" fmla="*/ 111 w 147"/>
                  <a:gd name="T7" fmla="*/ 5 h 202"/>
                  <a:gd name="T8" fmla="*/ 78 w 147"/>
                  <a:gd name="T9" fmla="*/ 16 h 202"/>
                  <a:gd name="T10" fmla="*/ 22 w 147"/>
                  <a:gd name="T11" fmla="*/ 99 h 202"/>
                  <a:gd name="T12" fmla="*/ 31 w 147"/>
                  <a:gd name="T13" fmla="*/ 180 h 202"/>
                  <a:gd name="T14" fmla="*/ 47 w 147"/>
                  <a:gd name="T15" fmla="*/ 188 h 202"/>
                  <a:gd name="T16" fmla="*/ 115 w 147"/>
                  <a:gd name="T17" fmla="*/ 143 h 202"/>
                  <a:gd name="T18" fmla="*/ 56 w 147"/>
                  <a:gd name="T19" fmla="*/ 167 h 202"/>
                  <a:gd name="T20" fmla="*/ 42 w 147"/>
                  <a:gd name="T21" fmla="*/ 161 h 202"/>
                  <a:gd name="T22" fmla="*/ 33 w 147"/>
                  <a:gd name="T23" fmla="*/ 120 h 202"/>
                  <a:gd name="T24" fmla="*/ 70 w 147"/>
                  <a:gd name="T25" fmla="*/ 102 h 202"/>
                  <a:gd name="T26" fmla="*/ 84 w 147"/>
                  <a:gd name="T27" fmla="*/ 108 h 202"/>
                  <a:gd name="T28" fmla="*/ 93 w 147"/>
                  <a:gd name="T29" fmla="*/ 149 h 202"/>
                  <a:gd name="T30" fmla="*/ 56 w 147"/>
                  <a:gd name="T31" fmla="*/ 167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7" h="202">
                    <a:moveTo>
                      <a:pt x="115" y="143"/>
                    </a:moveTo>
                    <a:cubicBezTo>
                      <a:pt x="143" y="47"/>
                      <a:pt x="143" y="47"/>
                      <a:pt x="143" y="47"/>
                    </a:cubicBezTo>
                    <a:cubicBezTo>
                      <a:pt x="147" y="33"/>
                      <a:pt x="141" y="19"/>
                      <a:pt x="131" y="14"/>
                    </a:cubicBezTo>
                    <a:cubicBezTo>
                      <a:pt x="111" y="5"/>
                      <a:pt x="111" y="5"/>
                      <a:pt x="111" y="5"/>
                    </a:cubicBezTo>
                    <a:cubicBezTo>
                      <a:pt x="101" y="0"/>
                      <a:pt x="86" y="4"/>
                      <a:pt x="78" y="16"/>
                    </a:cubicBezTo>
                    <a:cubicBezTo>
                      <a:pt x="22" y="99"/>
                      <a:pt x="22" y="99"/>
                      <a:pt x="22" y="99"/>
                    </a:cubicBezTo>
                    <a:cubicBezTo>
                      <a:pt x="2" y="128"/>
                      <a:pt x="0" y="165"/>
                      <a:pt x="31" y="180"/>
                    </a:cubicBezTo>
                    <a:cubicBezTo>
                      <a:pt x="47" y="188"/>
                      <a:pt x="47" y="188"/>
                      <a:pt x="47" y="188"/>
                    </a:cubicBezTo>
                    <a:cubicBezTo>
                      <a:pt x="79" y="202"/>
                      <a:pt x="105" y="177"/>
                      <a:pt x="115" y="143"/>
                    </a:cubicBezTo>
                    <a:close/>
                    <a:moveTo>
                      <a:pt x="56" y="167"/>
                    </a:moveTo>
                    <a:cubicBezTo>
                      <a:pt x="42" y="161"/>
                      <a:pt x="42" y="161"/>
                      <a:pt x="42" y="161"/>
                    </a:cubicBezTo>
                    <a:cubicBezTo>
                      <a:pt x="30" y="155"/>
                      <a:pt x="25" y="137"/>
                      <a:pt x="33" y="120"/>
                    </a:cubicBezTo>
                    <a:cubicBezTo>
                      <a:pt x="41" y="104"/>
                      <a:pt x="57" y="96"/>
                      <a:pt x="70" y="102"/>
                    </a:cubicBezTo>
                    <a:cubicBezTo>
                      <a:pt x="84" y="108"/>
                      <a:pt x="84" y="108"/>
                      <a:pt x="84" y="108"/>
                    </a:cubicBezTo>
                    <a:cubicBezTo>
                      <a:pt x="97" y="114"/>
                      <a:pt x="101" y="133"/>
                      <a:pt x="93" y="149"/>
                    </a:cubicBezTo>
                    <a:cubicBezTo>
                      <a:pt x="86" y="165"/>
                      <a:pt x="69" y="173"/>
                      <a:pt x="56" y="1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214" name="Freeform 44">
                <a:extLst>
                  <a:ext uri="{FF2B5EF4-FFF2-40B4-BE49-F238E27FC236}">
                    <a16:creationId xmlns:a16="http://schemas.microsoft.com/office/drawing/2014/main" id="{5CF2C842-1BAA-4090-BD5D-6169571EA7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8" y="3523"/>
                <a:ext cx="147" cy="391"/>
              </a:xfrm>
              <a:custGeom>
                <a:avLst/>
                <a:gdLst>
                  <a:gd name="T0" fmla="*/ 64 w 165"/>
                  <a:gd name="T1" fmla="*/ 42 h 441"/>
                  <a:gd name="T2" fmla="*/ 46 w 165"/>
                  <a:gd name="T3" fmla="*/ 242 h 441"/>
                  <a:gd name="T4" fmla="*/ 0 w 165"/>
                  <a:gd name="T5" fmla="*/ 283 h 441"/>
                  <a:gd name="T6" fmla="*/ 34 w 165"/>
                  <a:gd name="T7" fmla="*/ 441 h 441"/>
                  <a:gd name="T8" fmla="*/ 136 w 165"/>
                  <a:gd name="T9" fmla="*/ 239 h 441"/>
                  <a:gd name="T10" fmla="*/ 64 w 165"/>
                  <a:gd name="T11" fmla="*/ 42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441">
                    <a:moveTo>
                      <a:pt x="64" y="42"/>
                    </a:moveTo>
                    <a:cubicBezTo>
                      <a:pt x="64" y="42"/>
                      <a:pt x="96" y="182"/>
                      <a:pt x="46" y="242"/>
                    </a:cubicBezTo>
                    <a:cubicBezTo>
                      <a:pt x="13" y="274"/>
                      <a:pt x="0" y="283"/>
                      <a:pt x="0" y="283"/>
                    </a:cubicBezTo>
                    <a:cubicBezTo>
                      <a:pt x="34" y="441"/>
                      <a:pt x="34" y="441"/>
                      <a:pt x="34" y="441"/>
                    </a:cubicBezTo>
                    <a:cubicBezTo>
                      <a:pt x="34" y="441"/>
                      <a:pt x="165" y="409"/>
                      <a:pt x="136" y="239"/>
                    </a:cubicBezTo>
                    <a:cubicBezTo>
                      <a:pt x="107" y="64"/>
                      <a:pt x="60" y="0"/>
                      <a:pt x="64" y="42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tx1">
                      <a:lumMod val="95000"/>
                      <a:lumOff val="5000"/>
                    </a:schemeClr>
                  </a:gs>
                  <a:gs pos="34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0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215" name="Freeform 45">
                <a:extLst>
                  <a:ext uri="{FF2B5EF4-FFF2-40B4-BE49-F238E27FC236}">
                    <a16:creationId xmlns:a16="http://schemas.microsoft.com/office/drawing/2014/main" id="{277CF75F-9556-42D4-B406-1399AD768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9" y="3543"/>
                <a:ext cx="143" cy="391"/>
              </a:xfrm>
              <a:custGeom>
                <a:avLst/>
                <a:gdLst>
                  <a:gd name="T0" fmla="*/ 89 w 161"/>
                  <a:gd name="T1" fmla="*/ 42 h 440"/>
                  <a:gd name="T2" fmla="*/ 114 w 161"/>
                  <a:gd name="T3" fmla="*/ 242 h 440"/>
                  <a:gd name="T4" fmla="*/ 161 w 161"/>
                  <a:gd name="T5" fmla="*/ 281 h 440"/>
                  <a:gd name="T6" fmla="*/ 132 w 161"/>
                  <a:gd name="T7" fmla="*/ 440 h 440"/>
                  <a:gd name="T8" fmla="*/ 23 w 161"/>
                  <a:gd name="T9" fmla="*/ 241 h 440"/>
                  <a:gd name="T10" fmla="*/ 89 w 161"/>
                  <a:gd name="T11" fmla="*/ 42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440">
                    <a:moveTo>
                      <a:pt x="89" y="42"/>
                    </a:moveTo>
                    <a:cubicBezTo>
                      <a:pt x="89" y="42"/>
                      <a:pt x="62" y="183"/>
                      <a:pt x="114" y="242"/>
                    </a:cubicBezTo>
                    <a:cubicBezTo>
                      <a:pt x="147" y="272"/>
                      <a:pt x="161" y="281"/>
                      <a:pt x="161" y="281"/>
                    </a:cubicBezTo>
                    <a:cubicBezTo>
                      <a:pt x="132" y="440"/>
                      <a:pt x="132" y="440"/>
                      <a:pt x="132" y="440"/>
                    </a:cubicBezTo>
                    <a:cubicBezTo>
                      <a:pt x="132" y="440"/>
                      <a:pt x="0" y="412"/>
                      <a:pt x="23" y="241"/>
                    </a:cubicBezTo>
                    <a:cubicBezTo>
                      <a:pt x="47" y="66"/>
                      <a:pt x="91" y="0"/>
                      <a:pt x="89" y="42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tx1">
                      <a:lumMod val="95000"/>
                      <a:lumOff val="5000"/>
                    </a:schemeClr>
                  </a:gs>
                  <a:gs pos="66000">
                    <a:schemeClr val="tx1">
                      <a:lumMod val="65000"/>
                      <a:lumOff val="35000"/>
                    </a:schemeClr>
                  </a:gs>
                  <a:gs pos="36000">
                    <a:schemeClr val="tx1">
                      <a:lumMod val="85000"/>
                      <a:lumOff val="15000"/>
                    </a:schemeClr>
                  </a:gs>
                </a:gsLst>
                <a:lin ang="6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</p:grpSp>
        <p:grpSp>
          <p:nvGrpSpPr>
            <p:cNvPr id="219" name="pack_pouch">
              <a:extLst>
                <a:ext uri="{FF2B5EF4-FFF2-40B4-BE49-F238E27FC236}">
                  <a16:creationId xmlns:a16="http://schemas.microsoft.com/office/drawing/2014/main" id="{9347E5AA-95AD-42A0-BD07-A1BAD5FF417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151188" y="5637213"/>
              <a:ext cx="1411287" cy="1028700"/>
              <a:chOff x="1985" y="3551"/>
              <a:chExt cx="889" cy="648"/>
            </a:xfrm>
          </p:grpSpPr>
          <p:sp>
            <p:nvSpPr>
              <p:cNvPr id="220" name="AutoShape 47">
                <a:extLst>
                  <a:ext uri="{FF2B5EF4-FFF2-40B4-BE49-F238E27FC236}">
                    <a16:creationId xmlns:a16="http://schemas.microsoft.com/office/drawing/2014/main" id="{83B2B7F4-0DD2-4DBF-B9E7-2B1D85D6F32A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985" y="3551"/>
                <a:ext cx="889" cy="6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221" name="Freeform 49">
                <a:extLst>
                  <a:ext uri="{FF2B5EF4-FFF2-40B4-BE49-F238E27FC236}">
                    <a16:creationId xmlns:a16="http://schemas.microsoft.com/office/drawing/2014/main" id="{4756E59F-D43B-45E0-BCBE-C2D4CDAFB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2" y="3551"/>
                <a:ext cx="906" cy="648"/>
              </a:xfrm>
              <a:custGeom>
                <a:avLst/>
                <a:gdLst>
                  <a:gd name="T0" fmla="*/ 887 w 984"/>
                  <a:gd name="T1" fmla="*/ 0 h 705"/>
                  <a:gd name="T2" fmla="*/ 411 w 984"/>
                  <a:gd name="T3" fmla="*/ 134 h 705"/>
                  <a:gd name="T4" fmla="*/ 84 w 984"/>
                  <a:gd name="T5" fmla="*/ 18 h 705"/>
                  <a:gd name="T6" fmla="*/ 16 w 984"/>
                  <a:gd name="T7" fmla="*/ 492 h 705"/>
                  <a:gd name="T8" fmla="*/ 496 w 984"/>
                  <a:gd name="T9" fmla="*/ 704 h 705"/>
                  <a:gd name="T10" fmla="*/ 981 w 984"/>
                  <a:gd name="T11" fmla="*/ 461 h 705"/>
                  <a:gd name="T12" fmla="*/ 887 w 984"/>
                  <a:gd name="T13" fmla="*/ 0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4" h="705">
                    <a:moveTo>
                      <a:pt x="887" y="0"/>
                    </a:moveTo>
                    <a:cubicBezTo>
                      <a:pt x="770" y="253"/>
                      <a:pt x="513" y="168"/>
                      <a:pt x="411" y="134"/>
                    </a:cubicBezTo>
                    <a:cubicBezTo>
                      <a:pt x="322" y="104"/>
                      <a:pt x="169" y="108"/>
                      <a:pt x="84" y="18"/>
                    </a:cubicBezTo>
                    <a:cubicBezTo>
                      <a:pt x="72" y="80"/>
                      <a:pt x="0" y="247"/>
                      <a:pt x="16" y="492"/>
                    </a:cubicBezTo>
                    <a:cubicBezTo>
                      <a:pt x="25" y="635"/>
                      <a:pt x="225" y="703"/>
                      <a:pt x="496" y="704"/>
                    </a:cubicBezTo>
                    <a:cubicBezTo>
                      <a:pt x="755" y="705"/>
                      <a:pt x="984" y="613"/>
                      <a:pt x="981" y="461"/>
                    </a:cubicBezTo>
                    <a:cubicBezTo>
                      <a:pt x="978" y="273"/>
                      <a:pt x="910" y="102"/>
                      <a:pt x="887" y="0"/>
                    </a:cubicBezTo>
                    <a:close/>
                  </a:path>
                </a:pathLst>
              </a:custGeom>
              <a:gradFill>
                <a:gsLst>
                  <a:gs pos="74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222" name="Freeform 50">
                <a:extLst>
                  <a:ext uri="{FF2B5EF4-FFF2-40B4-BE49-F238E27FC236}">
                    <a16:creationId xmlns:a16="http://schemas.microsoft.com/office/drawing/2014/main" id="{5708411B-0D4F-4C10-8191-013F648AA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5" y="3560"/>
                <a:ext cx="726" cy="170"/>
              </a:xfrm>
              <a:custGeom>
                <a:avLst/>
                <a:gdLst>
                  <a:gd name="T0" fmla="*/ 0 w 789"/>
                  <a:gd name="T1" fmla="*/ 13 h 185"/>
                  <a:gd name="T2" fmla="*/ 94 w 789"/>
                  <a:gd name="T3" fmla="*/ 67 h 185"/>
                  <a:gd name="T4" fmla="*/ 304 w 789"/>
                  <a:gd name="T5" fmla="*/ 115 h 185"/>
                  <a:gd name="T6" fmla="*/ 468 w 789"/>
                  <a:gd name="T7" fmla="*/ 158 h 185"/>
                  <a:gd name="T8" fmla="*/ 645 w 789"/>
                  <a:gd name="T9" fmla="*/ 136 h 185"/>
                  <a:gd name="T10" fmla="*/ 789 w 789"/>
                  <a:gd name="T11" fmla="*/ 0 h 185"/>
                  <a:gd name="T12" fmla="*/ 582 w 789"/>
                  <a:gd name="T13" fmla="*/ 163 h 185"/>
                  <a:gd name="T14" fmla="*/ 321 w 789"/>
                  <a:gd name="T15" fmla="*/ 134 h 185"/>
                  <a:gd name="T16" fmla="*/ 0 w 789"/>
                  <a:gd name="T17" fmla="*/ 1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9" h="185">
                    <a:moveTo>
                      <a:pt x="0" y="13"/>
                    </a:moveTo>
                    <a:cubicBezTo>
                      <a:pt x="0" y="13"/>
                      <a:pt x="23" y="42"/>
                      <a:pt x="94" y="67"/>
                    </a:cubicBezTo>
                    <a:cubicBezTo>
                      <a:pt x="162" y="92"/>
                      <a:pt x="237" y="100"/>
                      <a:pt x="304" y="115"/>
                    </a:cubicBezTo>
                    <a:cubicBezTo>
                      <a:pt x="361" y="128"/>
                      <a:pt x="413" y="150"/>
                      <a:pt x="468" y="158"/>
                    </a:cubicBezTo>
                    <a:cubicBezTo>
                      <a:pt x="526" y="166"/>
                      <a:pt x="613" y="147"/>
                      <a:pt x="645" y="136"/>
                    </a:cubicBezTo>
                    <a:cubicBezTo>
                      <a:pt x="744" y="104"/>
                      <a:pt x="771" y="32"/>
                      <a:pt x="789" y="0"/>
                    </a:cubicBezTo>
                    <a:cubicBezTo>
                      <a:pt x="747" y="100"/>
                      <a:pt x="714" y="138"/>
                      <a:pt x="582" y="163"/>
                    </a:cubicBezTo>
                    <a:cubicBezTo>
                      <a:pt x="466" y="185"/>
                      <a:pt x="428" y="166"/>
                      <a:pt x="321" y="134"/>
                    </a:cubicBezTo>
                    <a:cubicBezTo>
                      <a:pt x="219" y="105"/>
                      <a:pt x="62" y="95"/>
                      <a:pt x="0" y="13"/>
                    </a:cubicBezTo>
                    <a:close/>
                  </a:path>
                </a:pathLst>
              </a:custGeom>
              <a:solidFill>
                <a:srgbClr val="7C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B128B06-3625-4653-817D-DDBAD113D358}"/>
              </a:ext>
            </a:extLst>
          </p:cNvPr>
          <p:cNvSpPr txBox="1"/>
          <p:nvPr/>
        </p:nvSpPr>
        <p:spPr>
          <a:xfrm>
            <a:off x="5633262" y="2524224"/>
            <a:ext cx="2825811" cy="892552"/>
          </a:xfrm>
          <a:prstGeom prst="rect">
            <a:avLst/>
          </a:prstGeom>
          <a:noFill/>
          <a:scene3d>
            <a:camera prst="perspectiveFront" fov="5400000"/>
            <a:lightRig rig="soft" dir="t"/>
          </a:scene3d>
          <a:sp3d prstMaterial="matte"/>
        </p:spPr>
        <p:txBody>
          <a:bodyPr wrap="square" rtlCol="0">
            <a:spAutoFit/>
            <a:scene3d>
              <a:camera prst="perspectiveFront" fov="5400000"/>
              <a:lightRig rig="soft" dir="t"/>
            </a:scene3d>
            <a:sp3d extrusionH="190500" contourW="12700" prstMaterial="matte">
              <a:contourClr>
                <a:schemeClr val="accent4">
                  <a:lumMod val="40000"/>
                  <a:lumOff val="6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6500" spc="200">
                <a:ln w="22225">
                  <a:solidFill>
                    <a:schemeClr val="bg1"/>
                  </a:solidFill>
                </a:ln>
                <a:gradFill>
                  <a:gsLst>
                    <a:gs pos="0">
                      <a:srgbClr val="F9FBFD"/>
                    </a:gs>
                    <a:gs pos="57000">
                      <a:srgbClr val="5177A5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27000" dist="63500" dir="7800000" sx="103000" sy="103000" algn="tl" rotWithShape="0">
                    <a:prstClr val="black">
                      <a:alpha val="55000"/>
                    </a:prstClr>
                  </a:outerShdw>
                </a:effectLst>
                <a:latin typeface="Franklin Gothic Demi Cond" panose="020B07060304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5200"/>
              <a:t>DEL</a:t>
            </a:r>
            <a:endParaRPr lang="en-US" sz="5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BC91848-1301-4A40-94E2-6B9062142C3A}"/>
              </a:ext>
            </a:extLst>
          </p:cNvPr>
          <p:cNvSpPr txBox="1"/>
          <p:nvPr/>
        </p:nvSpPr>
        <p:spPr>
          <a:xfrm>
            <a:off x="2681793" y="2507983"/>
            <a:ext cx="4090720" cy="892552"/>
          </a:xfrm>
          <a:prstGeom prst="rect">
            <a:avLst/>
          </a:prstGeom>
          <a:noFill/>
          <a:scene3d>
            <a:camera prst="perspectiveFront" fov="5400000"/>
            <a:lightRig rig="soft" dir="t"/>
          </a:scene3d>
          <a:sp3d prstMaterial="matte"/>
        </p:spPr>
        <p:txBody>
          <a:bodyPr wrap="square" rtlCol="0">
            <a:spAutoFit/>
            <a:scene3d>
              <a:camera prst="perspectiveFront" fov="5400000"/>
              <a:lightRig rig="soft" dir="t"/>
            </a:scene3d>
            <a:sp3d extrusionH="190500" contourW="12700" prstMaterial="matte">
              <a:contourClr>
                <a:schemeClr val="accent4">
                  <a:lumMod val="40000"/>
                  <a:lumOff val="6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6500" spc="200">
                <a:ln w="22225">
                  <a:solidFill>
                    <a:schemeClr val="bg1"/>
                  </a:solidFill>
                </a:ln>
                <a:gradFill>
                  <a:gsLst>
                    <a:gs pos="0">
                      <a:srgbClr val="F9FBFD"/>
                    </a:gs>
                    <a:gs pos="57000">
                      <a:srgbClr val="5177A5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27000" dist="63500" dir="7800000" sx="103000" sy="103000" algn="tl" rotWithShape="0">
                    <a:prstClr val="black">
                      <a:alpha val="55000"/>
                    </a:prstClr>
                  </a:outerShdw>
                </a:effectLst>
                <a:latin typeface="Franklin Gothic Demi Cond" panose="020B07060304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5200"/>
              <a:t>La tombola</a:t>
            </a:r>
            <a:endParaRPr lang="en-US" sz="5200" dirty="0"/>
          </a:p>
        </p:txBody>
      </p:sp>
      <p:grpSp>
        <p:nvGrpSpPr>
          <p:cNvPr id="28" name="Pencil">
            <a:extLst>
              <a:ext uri="{FF2B5EF4-FFF2-40B4-BE49-F238E27FC236}">
                <a16:creationId xmlns:a16="http://schemas.microsoft.com/office/drawing/2014/main" id="{3345A22F-026A-4EDC-9A56-0E1ACFF36A9E}"/>
              </a:ext>
            </a:extLst>
          </p:cNvPr>
          <p:cNvGrpSpPr/>
          <p:nvPr/>
        </p:nvGrpSpPr>
        <p:grpSpPr>
          <a:xfrm rot="19869496">
            <a:off x="6778509" y="1088890"/>
            <a:ext cx="2803668" cy="201519"/>
            <a:chOff x="839676" y="3936633"/>
            <a:chExt cx="6178121" cy="6284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0" name="Rectangle 5">
              <a:extLst>
                <a:ext uri="{FF2B5EF4-FFF2-40B4-BE49-F238E27FC236}">
                  <a16:creationId xmlns:a16="http://schemas.microsoft.com/office/drawing/2014/main" id="{95B239AB-B538-4487-917D-F29C31D79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871" y="4149635"/>
              <a:ext cx="1837685" cy="14039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51" name="Rectangle 6">
              <a:extLst>
                <a:ext uri="{FF2B5EF4-FFF2-40B4-BE49-F238E27FC236}">
                  <a16:creationId xmlns:a16="http://schemas.microsoft.com/office/drawing/2014/main" id="{2D2E3827-498F-4821-86C5-FB46968F8D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871" y="4472529"/>
              <a:ext cx="1837685" cy="14039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52" name="Freeform 7">
              <a:extLst>
                <a:ext uri="{FF2B5EF4-FFF2-40B4-BE49-F238E27FC236}">
                  <a16:creationId xmlns:a16="http://schemas.microsoft.com/office/drawing/2014/main" id="{FC19B9A1-2BEB-4E57-8928-CBB457796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76" y="4089268"/>
              <a:ext cx="422569" cy="320086"/>
            </a:xfrm>
            <a:custGeom>
              <a:avLst/>
              <a:gdLst>
                <a:gd name="T0" fmla="*/ 114 w 127"/>
                <a:gd name="T1" fmla="*/ 0 h 95"/>
                <a:gd name="T2" fmla="*/ 0 w 127"/>
                <a:gd name="T3" fmla="*/ 48 h 95"/>
                <a:gd name="T4" fmla="*/ 119 w 127"/>
                <a:gd name="T5" fmla="*/ 95 h 95"/>
                <a:gd name="T6" fmla="*/ 114 w 127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95">
                  <a:moveTo>
                    <a:pt x="114" y="0"/>
                  </a:moveTo>
                  <a:cubicBezTo>
                    <a:pt x="96" y="8"/>
                    <a:pt x="0" y="29"/>
                    <a:pt x="0" y="48"/>
                  </a:cubicBezTo>
                  <a:cubicBezTo>
                    <a:pt x="0" y="66"/>
                    <a:pt x="101" y="90"/>
                    <a:pt x="119" y="95"/>
                  </a:cubicBezTo>
                  <a:cubicBezTo>
                    <a:pt x="122" y="75"/>
                    <a:pt x="127" y="25"/>
                    <a:pt x="114" y="0"/>
                  </a:cubicBezTo>
                  <a:close/>
                </a:path>
              </a:pathLst>
            </a:custGeom>
            <a:gradFill>
              <a:gsLst>
                <a:gs pos="19000">
                  <a:srgbClr val="E4A220"/>
                </a:gs>
                <a:gs pos="71000">
                  <a:srgbClr val="E4A220"/>
                </a:gs>
                <a:gs pos="50000">
                  <a:srgbClr val="FFFF00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53" name="Freeform 11">
              <a:extLst>
                <a:ext uri="{FF2B5EF4-FFF2-40B4-BE49-F238E27FC236}">
                  <a16:creationId xmlns:a16="http://schemas.microsoft.com/office/drawing/2014/main" id="{9C5C9091-B72D-4B28-9C66-3E7B36479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7324" y="3936633"/>
              <a:ext cx="5563669" cy="628409"/>
            </a:xfrm>
            <a:custGeom>
              <a:avLst/>
              <a:gdLst>
                <a:gd name="T0" fmla="*/ 96 w 1114"/>
                <a:gd name="T1" fmla="*/ 180 h 181"/>
                <a:gd name="T2" fmla="*/ 4 w 1114"/>
                <a:gd name="T3" fmla="*/ 95 h 181"/>
                <a:gd name="T4" fmla="*/ 97 w 1114"/>
                <a:gd name="T5" fmla="*/ 0 h 181"/>
                <a:gd name="T6" fmla="*/ 1114 w 1114"/>
                <a:gd name="T7" fmla="*/ 1 h 181"/>
                <a:gd name="T8" fmla="*/ 1113 w 1114"/>
                <a:gd name="T9" fmla="*/ 181 h 181"/>
                <a:gd name="T10" fmla="*/ 96 w 1114"/>
                <a:gd name="T11" fmla="*/ 180 h 181"/>
                <a:gd name="connsiteX0" fmla="*/ 1035 w 10164"/>
                <a:gd name="connsiteY0" fmla="*/ 10316 h 10371"/>
                <a:gd name="connsiteX1" fmla="*/ 209 w 10164"/>
                <a:gd name="connsiteY1" fmla="*/ 5620 h 10371"/>
                <a:gd name="connsiteX2" fmla="*/ 1044 w 10164"/>
                <a:gd name="connsiteY2" fmla="*/ 371 h 10371"/>
                <a:gd name="connsiteX3" fmla="*/ 10024 w 10164"/>
                <a:gd name="connsiteY3" fmla="*/ 426 h 10371"/>
                <a:gd name="connsiteX4" fmla="*/ 10164 w 10164"/>
                <a:gd name="connsiteY4" fmla="*/ 10371 h 10371"/>
                <a:gd name="connsiteX5" fmla="*/ 1035 w 10164"/>
                <a:gd name="connsiteY5" fmla="*/ 10316 h 10371"/>
                <a:gd name="connsiteX0" fmla="*/ 1035 w 10164"/>
                <a:gd name="connsiteY0" fmla="*/ 10356 h 10411"/>
                <a:gd name="connsiteX1" fmla="*/ 209 w 10164"/>
                <a:gd name="connsiteY1" fmla="*/ 5660 h 10411"/>
                <a:gd name="connsiteX2" fmla="*/ 1044 w 10164"/>
                <a:gd name="connsiteY2" fmla="*/ 411 h 10411"/>
                <a:gd name="connsiteX3" fmla="*/ 10024 w 10164"/>
                <a:gd name="connsiteY3" fmla="*/ 344 h 10411"/>
                <a:gd name="connsiteX4" fmla="*/ 10164 w 10164"/>
                <a:gd name="connsiteY4" fmla="*/ 10411 h 10411"/>
                <a:gd name="connsiteX5" fmla="*/ 1035 w 10164"/>
                <a:gd name="connsiteY5" fmla="*/ 10356 h 10411"/>
                <a:gd name="connsiteX0" fmla="*/ 1035 w 10164"/>
                <a:gd name="connsiteY0" fmla="*/ 10403 h 10458"/>
                <a:gd name="connsiteX1" fmla="*/ 209 w 10164"/>
                <a:gd name="connsiteY1" fmla="*/ 5707 h 10458"/>
                <a:gd name="connsiteX2" fmla="*/ 1044 w 10164"/>
                <a:gd name="connsiteY2" fmla="*/ 458 h 10458"/>
                <a:gd name="connsiteX3" fmla="*/ 10024 w 10164"/>
                <a:gd name="connsiteY3" fmla="*/ 269 h 10458"/>
                <a:gd name="connsiteX4" fmla="*/ 10164 w 10164"/>
                <a:gd name="connsiteY4" fmla="*/ 10458 h 10458"/>
                <a:gd name="connsiteX5" fmla="*/ 1035 w 10164"/>
                <a:gd name="connsiteY5" fmla="*/ 10403 h 10458"/>
                <a:gd name="connsiteX0" fmla="*/ 1035 w 10167"/>
                <a:gd name="connsiteY0" fmla="*/ 10403 h 10458"/>
                <a:gd name="connsiteX1" fmla="*/ 209 w 10167"/>
                <a:gd name="connsiteY1" fmla="*/ 5707 h 10458"/>
                <a:gd name="connsiteX2" fmla="*/ 1044 w 10167"/>
                <a:gd name="connsiteY2" fmla="*/ 458 h 10458"/>
                <a:gd name="connsiteX3" fmla="*/ 10024 w 10167"/>
                <a:gd name="connsiteY3" fmla="*/ 269 h 10458"/>
                <a:gd name="connsiteX4" fmla="*/ 10164 w 10167"/>
                <a:gd name="connsiteY4" fmla="*/ 10458 h 10458"/>
                <a:gd name="connsiteX5" fmla="*/ 1035 w 10167"/>
                <a:gd name="connsiteY5" fmla="*/ 10403 h 10458"/>
                <a:gd name="connsiteX0" fmla="*/ 1035 w 10085"/>
                <a:gd name="connsiteY0" fmla="*/ 10403 h 10458"/>
                <a:gd name="connsiteX1" fmla="*/ 209 w 10085"/>
                <a:gd name="connsiteY1" fmla="*/ 5707 h 10458"/>
                <a:gd name="connsiteX2" fmla="*/ 1044 w 10085"/>
                <a:gd name="connsiteY2" fmla="*/ 458 h 10458"/>
                <a:gd name="connsiteX3" fmla="*/ 10024 w 10085"/>
                <a:gd name="connsiteY3" fmla="*/ 269 h 10458"/>
                <a:gd name="connsiteX4" fmla="*/ 9940 w 10085"/>
                <a:gd name="connsiteY4" fmla="*/ 10458 h 10458"/>
                <a:gd name="connsiteX5" fmla="*/ 1035 w 10085"/>
                <a:gd name="connsiteY5" fmla="*/ 10403 h 10458"/>
                <a:gd name="connsiteX0" fmla="*/ 1035 w 10089"/>
                <a:gd name="connsiteY0" fmla="*/ 10403 h 10640"/>
                <a:gd name="connsiteX1" fmla="*/ 209 w 10089"/>
                <a:gd name="connsiteY1" fmla="*/ 5707 h 10640"/>
                <a:gd name="connsiteX2" fmla="*/ 1044 w 10089"/>
                <a:gd name="connsiteY2" fmla="*/ 458 h 10640"/>
                <a:gd name="connsiteX3" fmla="*/ 10024 w 10089"/>
                <a:gd name="connsiteY3" fmla="*/ 269 h 10640"/>
                <a:gd name="connsiteX4" fmla="*/ 9965 w 10089"/>
                <a:gd name="connsiteY4" fmla="*/ 10640 h 10640"/>
                <a:gd name="connsiteX5" fmla="*/ 1035 w 10089"/>
                <a:gd name="connsiteY5" fmla="*/ 10403 h 10640"/>
                <a:gd name="connsiteX0" fmla="*/ 1035 w 10089"/>
                <a:gd name="connsiteY0" fmla="*/ 10455 h 10692"/>
                <a:gd name="connsiteX1" fmla="*/ 209 w 10089"/>
                <a:gd name="connsiteY1" fmla="*/ 6476 h 10692"/>
                <a:gd name="connsiteX2" fmla="*/ 1044 w 10089"/>
                <a:gd name="connsiteY2" fmla="*/ 510 h 10692"/>
                <a:gd name="connsiteX3" fmla="*/ 10024 w 10089"/>
                <a:gd name="connsiteY3" fmla="*/ 321 h 10692"/>
                <a:gd name="connsiteX4" fmla="*/ 9965 w 10089"/>
                <a:gd name="connsiteY4" fmla="*/ 10692 h 10692"/>
                <a:gd name="connsiteX5" fmla="*/ 1035 w 10089"/>
                <a:gd name="connsiteY5" fmla="*/ 10455 h 10692"/>
                <a:gd name="connsiteX0" fmla="*/ 933 w 9987"/>
                <a:gd name="connsiteY0" fmla="*/ 10455 h 10692"/>
                <a:gd name="connsiteX1" fmla="*/ 107 w 9987"/>
                <a:gd name="connsiteY1" fmla="*/ 6476 h 10692"/>
                <a:gd name="connsiteX2" fmla="*/ 942 w 9987"/>
                <a:gd name="connsiteY2" fmla="*/ 510 h 10692"/>
                <a:gd name="connsiteX3" fmla="*/ 9922 w 9987"/>
                <a:gd name="connsiteY3" fmla="*/ 321 h 10692"/>
                <a:gd name="connsiteX4" fmla="*/ 9863 w 9987"/>
                <a:gd name="connsiteY4" fmla="*/ 10692 h 10692"/>
                <a:gd name="connsiteX5" fmla="*/ 933 w 9987"/>
                <a:gd name="connsiteY5" fmla="*/ 10455 h 10692"/>
                <a:gd name="connsiteX0" fmla="*/ 864 w 9930"/>
                <a:gd name="connsiteY0" fmla="*/ 9778 h 10000"/>
                <a:gd name="connsiteX1" fmla="*/ 37 w 9930"/>
                <a:gd name="connsiteY1" fmla="*/ 6057 h 10000"/>
                <a:gd name="connsiteX2" fmla="*/ 873 w 9930"/>
                <a:gd name="connsiteY2" fmla="*/ 477 h 10000"/>
                <a:gd name="connsiteX3" fmla="*/ 9865 w 9930"/>
                <a:gd name="connsiteY3" fmla="*/ 300 h 10000"/>
                <a:gd name="connsiteX4" fmla="*/ 9806 w 9930"/>
                <a:gd name="connsiteY4" fmla="*/ 10000 h 10000"/>
                <a:gd name="connsiteX5" fmla="*/ 864 w 9930"/>
                <a:gd name="connsiteY5" fmla="*/ 9778 h 10000"/>
                <a:gd name="connsiteX0" fmla="*/ 870 w 10001"/>
                <a:gd name="connsiteY0" fmla="*/ 9481 h 9703"/>
                <a:gd name="connsiteX1" fmla="*/ 37 w 10001"/>
                <a:gd name="connsiteY1" fmla="*/ 5760 h 9703"/>
                <a:gd name="connsiteX2" fmla="*/ 879 w 10001"/>
                <a:gd name="connsiteY2" fmla="*/ 180 h 9703"/>
                <a:gd name="connsiteX3" fmla="*/ 9935 w 10001"/>
                <a:gd name="connsiteY3" fmla="*/ 3 h 9703"/>
                <a:gd name="connsiteX4" fmla="*/ 9875 w 10001"/>
                <a:gd name="connsiteY4" fmla="*/ 9703 h 9703"/>
                <a:gd name="connsiteX5" fmla="*/ 870 w 10001"/>
                <a:gd name="connsiteY5" fmla="*/ 9481 h 9703"/>
                <a:gd name="connsiteX0" fmla="*/ 870 w 10000"/>
                <a:gd name="connsiteY0" fmla="*/ 9771 h 10000"/>
                <a:gd name="connsiteX1" fmla="*/ 37 w 10000"/>
                <a:gd name="connsiteY1" fmla="*/ 5936 h 10000"/>
                <a:gd name="connsiteX2" fmla="*/ 879 w 10000"/>
                <a:gd name="connsiteY2" fmla="*/ 186 h 10000"/>
                <a:gd name="connsiteX3" fmla="*/ 9934 w 10000"/>
                <a:gd name="connsiteY3" fmla="*/ 3 h 10000"/>
                <a:gd name="connsiteX4" fmla="*/ 9874 w 10000"/>
                <a:gd name="connsiteY4" fmla="*/ 10000 h 10000"/>
                <a:gd name="connsiteX5" fmla="*/ 870 w 10000"/>
                <a:gd name="connsiteY5" fmla="*/ 9771 h 10000"/>
                <a:gd name="connsiteX0" fmla="*/ 870 w 10000"/>
                <a:gd name="connsiteY0" fmla="*/ 9673 h 9902"/>
                <a:gd name="connsiteX1" fmla="*/ 37 w 10000"/>
                <a:gd name="connsiteY1" fmla="*/ 5838 h 9902"/>
                <a:gd name="connsiteX2" fmla="*/ 879 w 10000"/>
                <a:gd name="connsiteY2" fmla="*/ 88 h 9902"/>
                <a:gd name="connsiteX3" fmla="*/ 9934 w 10000"/>
                <a:gd name="connsiteY3" fmla="*/ 135 h 9902"/>
                <a:gd name="connsiteX4" fmla="*/ 9874 w 10000"/>
                <a:gd name="connsiteY4" fmla="*/ 9902 h 9902"/>
                <a:gd name="connsiteX5" fmla="*/ 870 w 10000"/>
                <a:gd name="connsiteY5" fmla="*/ 9673 h 9902"/>
                <a:gd name="connsiteX0" fmla="*/ 870 w 9959"/>
                <a:gd name="connsiteY0" fmla="*/ 9809 h 10040"/>
                <a:gd name="connsiteX1" fmla="*/ 37 w 9959"/>
                <a:gd name="connsiteY1" fmla="*/ 5936 h 10040"/>
                <a:gd name="connsiteX2" fmla="*/ 879 w 9959"/>
                <a:gd name="connsiteY2" fmla="*/ 129 h 10040"/>
                <a:gd name="connsiteX3" fmla="*/ 9883 w 9959"/>
                <a:gd name="connsiteY3" fmla="*/ 39 h 10040"/>
                <a:gd name="connsiteX4" fmla="*/ 9874 w 9959"/>
                <a:gd name="connsiteY4" fmla="*/ 10040 h 10040"/>
                <a:gd name="connsiteX5" fmla="*/ 870 w 9959"/>
                <a:gd name="connsiteY5" fmla="*/ 9809 h 1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59" h="10040">
                  <a:moveTo>
                    <a:pt x="870" y="9809"/>
                  </a:moveTo>
                  <a:cubicBezTo>
                    <a:pt x="870" y="9809"/>
                    <a:pt x="-211" y="8482"/>
                    <a:pt x="37" y="5936"/>
                  </a:cubicBezTo>
                  <a:cubicBezTo>
                    <a:pt x="286" y="3390"/>
                    <a:pt x="301" y="1671"/>
                    <a:pt x="879" y="129"/>
                  </a:cubicBezTo>
                  <a:cubicBezTo>
                    <a:pt x="2986" y="-95"/>
                    <a:pt x="9883" y="39"/>
                    <a:pt x="9883" y="39"/>
                  </a:cubicBezTo>
                  <a:cubicBezTo>
                    <a:pt x="10061" y="3329"/>
                    <a:pt x="9874" y="10040"/>
                    <a:pt x="9874" y="10040"/>
                  </a:cubicBezTo>
                  <a:lnTo>
                    <a:pt x="870" y="98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EBE1E"/>
                </a:gs>
                <a:gs pos="100000">
                  <a:srgbClr val="AF6821"/>
                </a:gs>
              </a:gsLst>
              <a:lin ang="5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54" name="Freeform 12">
              <a:extLst>
                <a:ext uri="{FF2B5EF4-FFF2-40B4-BE49-F238E27FC236}">
                  <a16:creationId xmlns:a16="http://schemas.microsoft.com/office/drawing/2014/main" id="{262DF9DE-BF0B-418D-87FF-79B7E1A15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789" y="4152445"/>
              <a:ext cx="5522203" cy="240064"/>
            </a:xfrm>
            <a:custGeom>
              <a:avLst/>
              <a:gdLst>
                <a:gd name="T0" fmla="*/ 1086 w 1102"/>
                <a:gd name="T1" fmla="*/ 0 h 71"/>
                <a:gd name="T2" fmla="*/ 1041 w 1102"/>
                <a:gd name="T3" fmla="*/ 63 h 71"/>
                <a:gd name="T4" fmla="*/ 0 w 1102"/>
                <a:gd name="T5" fmla="*/ 67 h 71"/>
                <a:gd name="T6" fmla="*/ 1089 w 1102"/>
                <a:gd name="T7" fmla="*/ 71 h 71"/>
                <a:gd name="T8" fmla="*/ 1086 w 1102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2" h="71">
                  <a:moveTo>
                    <a:pt x="1086" y="0"/>
                  </a:moveTo>
                  <a:cubicBezTo>
                    <a:pt x="1091" y="51"/>
                    <a:pt x="1088" y="64"/>
                    <a:pt x="1041" y="63"/>
                  </a:cubicBezTo>
                  <a:cubicBezTo>
                    <a:pt x="995" y="63"/>
                    <a:pt x="0" y="67"/>
                    <a:pt x="0" y="67"/>
                  </a:cubicBezTo>
                  <a:cubicBezTo>
                    <a:pt x="1089" y="71"/>
                    <a:pt x="1089" y="71"/>
                    <a:pt x="1089" y="71"/>
                  </a:cubicBezTo>
                  <a:cubicBezTo>
                    <a:pt x="1089" y="71"/>
                    <a:pt x="1102" y="1"/>
                    <a:pt x="1086" y="0"/>
                  </a:cubicBezTo>
                  <a:close/>
                </a:path>
              </a:pathLst>
            </a:custGeom>
            <a:gradFill>
              <a:gsLst>
                <a:gs pos="0">
                  <a:srgbClr val="FDF091"/>
                </a:gs>
                <a:gs pos="100000">
                  <a:srgbClr val="FCE95A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55" name="Freeform 13">
              <a:extLst>
                <a:ext uri="{FF2B5EF4-FFF2-40B4-BE49-F238E27FC236}">
                  <a16:creationId xmlns:a16="http://schemas.microsoft.com/office/drawing/2014/main" id="{D40F9B4A-C49D-4CAF-A186-BC542CA51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617" y="3946935"/>
              <a:ext cx="5520646" cy="190064"/>
            </a:xfrm>
            <a:custGeom>
              <a:avLst/>
              <a:gdLst>
                <a:gd name="T0" fmla="*/ 0 w 2826"/>
                <a:gd name="T1" fmla="*/ 134 h 137"/>
                <a:gd name="T2" fmla="*/ 177 w 2826"/>
                <a:gd name="T3" fmla="*/ 0 h 137"/>
                <a:gd name="T4" fmla="*/ 2826 w 2826"/>
                <a:gd name="T5" fmla="*/ 2 h 137"/>
                <a:gd name="T6" fmla="*/ 2819 w 2826"/>
                <a:gd name="T7" fmla="*/ 137 h 137"/>
                <a:gd name="T8" fmla="*/ 0 w 2826"/>
                <a:gd name="T9" fmla="*/ 134 h 137"/>
                <a:gd name="connsiteX0" fmla="*/ 0 w 9975"/>
                <a:gd name="connsiteY0" fmla="*/ 9781 h 10000"/>
                <a:gd name="connsiteX1" fmla="*/ 626 w 9975"/>
                <a:gd name="connsiteY1" fmla="*/ 0 h 10000"/>
                <a:gd name="connsiteX2" fmla="*/ 9650 w 9975"/>
                <a:gd name="connsiteY2" fmla="*/ 146 h 10000"/>
                <a:gd name="connsiteX3" fmla="*/ 9975 w 9975"/>
                <a:gd name="connsiteY3" fmla="*/ 10000 h 10000"/>
                <a:gd name="connsiteX4" fmla="*/ 0 w 9975"/>
                <a:gd name="connsiteY4" fmla="*/ 9781 h 10000"/>
                <a:gd name="connsiteX0" fmla="*/ 0 w 9900"/>
                <a:gd name="connsiteY0" fmla="*/ 9781 h 10000"/>
                <a:gd name="connsiteX1" fmla="*/ 628 w 9900"/>
                <a:gd name="connsiteY1" fmla="*/ 0 h 10000"/>
                <a:gd name="connsiteX2" fmla="*/ 9674 w 9900"/>
                <a:gd name="connsiteY2" fmla="*/ 146 h 10000"/>
                <a:gd name="connsiteX3" fmla="*/ 9900 w 9900"/>
                <a:gd name="connsiteY3" fmla="*/ 10000 h 10000"/>
                <a:gd name="connsiteX4" fmla="*/ 0 w 9900"/>
                <a:gd name="connsiteY4" fmla="*/ 9781 h 10000"/>
                <a:gd name="connsiteX0" fmla="*/ 0 w 10000"/>
                <a:gd name="connsiteY0" fmla="*/ 10346 h 10565"/>
                <a:gd name="connsiteX1" fmla="*/ 466 w 10000"/>
                <a:gd name="connsiteY1" fmla="*/ 0 h 10565"/>
                <a:gd name="connsiteX2" fmla="*/ 9772 w 10000"/>
                <a:gd name="connsiteY2" fmla="*/ 711 h 10565"/>
                <a:gd name="connsiteX3" fmla="*/ 10000 w 10000"/>
                <a:gd name="connsiteY3" fmla="*/ 10565 h 10565"/>
                <a:gd name="connsiteX4" fmla="*/ 0 w 10000"/>
                <a:gd name="connsiteY4" fmla="*/ 10346 h 10565"/>
                <a:gd name="connsiteX0" fmla="*/ 0 w 10000"/>
                <a:gd name="connsiteY0" fmla="*/ 9635 h 9854"/>
                <a:gd name="connsiteX1" fmla="*/ 480 w 10000"/>
                <a:gd name="connsiteY1" fmla="*/ 73 h 9854"/>
                <a:gd name="connsiteX2" fmla="*/ 9772 w 10000"/>
                <a:gd name="connsiteY2" fmla="*/ 0 h 9854"/>
                <a:gd name="connsiteX3" fmla="*/ 10000 w 10000"/>
                <a:gd name="connsiteY3" fmla="*/ 9854 h 9854"/>
                <a:gd name="connsiteX4" fmla="*/ 0 w 10000"/>
                <a:gd name="connsiteY4" fmla="*/ 9635 h 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9854">
                  <a:moveTo>
                    <a:pt x="0" y="9635"/>
                  </a:moveTo>
                  <a:cubicBezTo>
                    <a:pt x="212" y="6375"/>
                    <a:pt x="268" y="3333"/>
                    <a:pt x="480" y="73"/>
                  </a:cubicBezTo>
                  <a:lnTo>
                    <a:pt x="9772" y="0"/>
                  </a:lnTo>
                  <a:cubicBezTo>
                    <a:pt x="9881" y="3285"/>
                    <a:pt x="9891" y="6569"/>
                    <a:pt x="10000" y="9854"/>
                  </a:cubicBezTo>
                  <a:lnTo>
                    <a:pt x="0" y="963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9DC05"/>
                </a:gs>
                <a:gs pos="100000">
                  <a:srgbClr val="FEC026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56" name="Freeform 14">
              <a:extLst>
                <a:ext uri="{FF2B5EF4-FFF2-40B4-BE49-F238E27FC236}">
                  <a16:creationId xmlns:a16="http://schemas.microsoft.com/office/drawing/2014/main" id="{B9BFDF2D-2071-4726-A586-296D6C656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1252" y="3947477"/>
              <a:ext cx="5536545" cy="209179"/>
            </a:xfrm>
            <a:custGeom>
              <a:avLst/>
              <a:gdLst>
                <a:gd name="T0" fmla="*/ 1060 w 1106"/>
                <a:gd name="T1" fmla="*/ 0 h 62"/>
                <a:gd name="T2" fmla="*/ 1048 w 1106"/>
                <a:gd name="T3" fmla="*/ 53 h 62"/>
                <a:gd name="T4" fmla="*/ 0 w 1106"/>
                <a:gd name="T5" fmla="*/ 54 h 62"/>
                <a:gd name="T6" fmla="*/ 1077 w 1106"/>
                <a:gd name="T7" fmla="*/ 59 h 62"/>
                <a:gd name="T8" fmla="*/ 1060 w 110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62">
                  <a:moveTo>
                    <a:pt x="1060" y="0"/>
                  </a:moveTo>
                  <a:cubicBezTo>
                    <a:pt x="1060" y="0"/>
                    <a:pt x="1092" y="52"/>
                    <a:pt x="1048" y="53"/>
                  </a:cubicBezTo>
                  <a:cubicBezTo>
                    <a:pt x="1012" y="54"/>
                    <a:pt x="0" y="54"/>
                    <a:pt x="0" y="54"/>
                  </a:cubicBezTo>
                  <a:cubicBezTo>
                    <a:pt x="0" y="54"/>
                    <a:pt x="1049" y="62"/>
                    <a:pt x="1077" y="59"/>
                  </a:cubicBezTo>
                  <a:cubicBezTo>
                    <a:pt x="1106" y="56"/>
                    <a:pt x="1060" y="0"/>
                    <a:pt x="1060" y="0"/>
                  </a:cubicBezTo>
                  <a:close/>
                </a:path>
              </a:pathLst>
            </a:custGeom>
            <a:gradFill>
              <a:gsLst>
                <a:gs pos="0">
                  <a:srgbClr val="FDF3AD"/>
                </a:gs>
                <a:gs pos="100000">
                  <a:srgbClr val="FCE95A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57" name="Freeform 15">
              <a:extLst>
                <a:ext uri="{FF2B5EF4-FFF2-40B4-BE49-F238E27FC236}">
                  <a16:creationId xmlns:a16="http://schemas.microsoft.com/office/drawing/2014/main" id="{F0F38189-23E5-4759-845A-B306CC9F3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614" y="4381273"/>
              <a:ext cx="5497480" cy="182497"/>
            </a:xfrm>
            <a:custGeom>
              <a:avLst/>
              <a:gdLst>
                <a:gd name="T0" fmla="*/ 0 w 2826"/>
                <a:gd name="T1" fmla="*/ 0 h 132"/>
                <a:gd name="T2" fmla="*/ 2816 w 2826"/>
                <a:gd name="T3" fmla="*/ 3 h 132"/>
                <a:gd name="T4" fmla="*/ 2826 w 2826"/>
                <a:gd name="T5" fmla="*/ 132 h 132"/>
                <a:gd name="T6" fmla="*/ 194 w 2826"/>
                <a:gd name="T7" fmla="*/ 130 h 132"/>
                <a:gd name="T8" fmla="*/ 0 w 2826"/>
                <a:gd name="T9" fmla="*/ 0 h 132"/>
                <a:gd name="connsiteX0" fmla="*/ 0 w 9965"/>
                <a:gd name="connsiteY0" fmla="*/ 0 h 10000"/>
                <a:gd name="connsiteX1" fmla="*/ 9965 w 9965"/>
                <a:gd name="connsiteY1" fmla="*/ 227 h 10000"/>
                <a:gd name="connsiteX2" fmla="*/ 9915 w 9965"/>
                <a:gd name="connsiteY2" fmla="*/ 10000 h 10000"/>
                <a:gd name="connsiteX3" fmla="*/ 686 w 9965"/>
                <a:gd name="connsiteY3" fmla="*/ 9848 h 10000"/>
                <a:gd name="connsiteX4" fmla="*/ 0 w 9965"/>
                <a:gd name="connsiteY4" fmla="*/ 0 h 10000"/>
                <a:gd name="connsiteX0" fmla="*/ 0 w 10000"/>
                <a:gd name="connsiteY0" fmla="*/ 0 h 9848"/>
                <a:gd name="connsiteX1" fmla="*/ 10000 w 10000"/>
                <a:gd name="connsiteY1" fmla="*/ 227 h 9848"/>
                <a:gd name="connsiteX2" fmla="*/ 9886 w 10000"/>
                <a:gd name="connsiteY2" fmla="*/ 9762 h 9848"/>
                <a:gd name="connsiteX3" fmla="*/ 688 w 10000"/>
                <a:gd name="connsiteY3" fmla="*/ 9848 h 9848"/>
                <a:gd name="connsiteX4" fmla="*/ 0 w 10000"/>
                <a:gd name="connsiteY4" fmla="*/ 0 h 9848"/>
                <a:gd name="connsiteX0" fmla="*/ 0 w 10008"/>
                <a:gd name="connsiteY0" fmla="*/ 0 h 10000"/>
                <a:gd name="connsiteX1" fmla="*/ 10000 w 10008"/>
                <a:gd name="connsiteY1" fmla="*/ 231 h 10000"/>
                <a:gd name="connsiteX2" fmla="*/ 9886 w 10008"/>
                <a:gd name="connsiteY2" fmla="*/ 9913 h 10000"/>
                <a:gd name="connsiteX3" fmla="*/ 688 w 10008"/>
                <a:gd name="connsiteY3" fmla="*/ 10000 h 10000"/>
                <a:gd name="connsiteX4" fmla="*/ 0 w 10008"/>
                <a:gd name="connsiteY4" fmla="*/ 0 h 10000"/>
                <a:gd name="connsiteX0" fmla="*/ 0 w 10008"/>
                <a:gd name="connsiteY0" fmla="*/ 0 h 10000"/>
                <a:gd name="connsiteX1" fmla="*/ 10000 w 10008"/>
                <a:gd name="connsiteY1" fmla="*/ 231 h 10000"/>
                <a:gd name="connsiteX2" fmla="*/ 9886 w 10008"/>
                <a:gd name="connsiteY2" fmla="*/ 9913 h 10000"/>
                <a:gd name="connsiteX3" fmla="*/ 529 w 10008"/>
                <a:gd name="connsiteY3" fmla="*/ 10000 h 10000"/>
                <a:gd name="connsiteX4" fmla="*/ 0 w 10008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8" h="10000">
                  <a:moveTo>
                    <a:pt x="0" y="0"/>
                  </a:moveTo>
                  <a:lnTo>
                    <a:pt x="10000" y="231"/>
                  </a:lnTo>
                  <a:cubicBezTo>
                    <a:pt x="9983" y="3539"/>
                    <a:pt x="10078" y="3708"/>
                    <a:pt x="9886" y="9913"/>
                  </a:cubicBezTo>
                  <a:lnTo>
                    <a:pt x="529" y="10000"/>
                  </a:lnTo>
                  <a:cubicBezTo>
                    <a:pt x="300" y="6666"/>
                    <a:pt x="230" y="3334"/>
                    <a:pt x="0" y="0"/>
                  </a:cubicBezTo>
                  <a:close/>
                </a:path>
              </a:pathLst>
            </a:custGeom>
            <a:solidFill>
              <a:srgbClr val="B46B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58" name="Freeform 16">
              <a:extLst>
                <a:ext uri="{FF2B5EF4-FFF2-40B4-BE49-F238E27FC236}">
                  <a16:creationId xmlns:a16="http://schemas.microsoft.com/office/drawing/2014/main" id="{45153AC8-352C-4B3D-82CC-8E023919B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9280" y="3941239"/>
              <a:ext cx="113716" cy="621921"/>
            </a:xfrm>
            <a:custGeom>
              <a:avLst/>
              <a:gdLst>
                <a:gd name="T0" fmla="*/ 0 w 34"/>
                <a:gd name="T1" fmla="*/ 0 h 185"/>
                <a:gd name="T2" fmla="*/ 23 w 34"/>
                <a:gd name="T3" fmla="*/ 92 h 185"/>
                <a:gd name="T4" fmla="*/ 0 w 34"/>
                <a:gd name="T5" fmla="*/ 185 h 185"/>
                <a:gd name="T6" fmla="*/ 34 w 34"/>
                <a:gd name="T7" fmla="*/ 94 h 185"/>
                <a:gd name="T8" fmla="*/ 0 w 34"/>
                <a:gd name="T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5">
                  <a:moveTo>
                    <a:pt x="0" y="0"/>
                  </a:moveTo>
                  <a:cubicBezTo>
                    <a:pt x="0" y="0"/>
                    <a:pt x="24" y="24"/>
                    <a:pt x="23" y="92"/>
                  </a:cubicBezTo>
                  <a:cubicBezTo>
                    <a:pt x="22" y="161"/>
                    <a:pt x="0" y="185"/>
                    <a:pt x="0" y="185"/>
                  </a:cubicBezTo>
                  <a:cubicBezTo>
                    <a:pt x="0" y="185"/>
                    <a:pt x="34" y="171"/>
                    <a:pt x="34" y="94"/>
                  </a:cubicBezTo>
                  <a:cubicBezTo>
                    <a:pt x="34" y="1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15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59" name="Freeform 19">
              <a:extLst>
                <a:ext uri="{FF2B5EF4-FFF2-40B4-BE49-F238E27FC236}">
                  <a16:creationId xmlns:a16="http://schemas.microsoft.com/office/drawing/2014/main" id="{1B68E0F5-3C0D-455B-9132-65FBD3006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1618" y="3940464"/>
              <a:ext cx="136178" cy="624580"/>
            </a:xfrm>
            <a:custGeom>
              <a:avLst/>
              <a:gdLst>
                <a:gd name="T0" fmla="*/ 41 w 41"/>
                <a:gd name="T1" fmla="*/ 93 h 185"/>
                <a:gd name="T2" fmla="*/ 13 w 41"/>
                <a:gd name="T3" fmla="*/ 0 h 185"/>
                <a:gd name="T4" fmla="*/ 7 w 41"/>
                <a:gd name="T5" fmla="*/ 0 h 185"/>
                <a:gd name="T6" fmla="*/ 0 w 41"/>
                <a:gd name="T7" fmla="*/ 0 h 185"/>
                <a:gd name="T8" fmla="*/ 31 w 41"/>
                <a:gd name="T9" fmla="*/ 93 h 185"/>
                <a:gd name="T10" fmla="*/ 0 w 41"/>
                <a:gd name="T11" fmla="*/ 185 h 185"/>
                <a:gd name="T12" fmla="*/ 6 w 41"/>
                <a:gd name="T13" fmla="*/ 185 h 185"/>
                <a:gd name="T14" fmla="*/ 12 w 41"/>
                <a:gd name="T15" fmla="*/ 185 h 185"/>
                <a:gd name="T16" fmla="*/ 41 w 41"/>
                <a:gd name="T17" fmla="*/ 9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85">
                  <a:moveTo>
                    <a:pt x="41" y="93"/>
                  </a:moveTo>
                  <a:cubicBezTo>
                    <a:pt x="41" y="45"/>
                    <a:pt x="31" y="6"/>
                    <a:pt x="13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5" y="0"/>
                    <a:pt x="2" y="0"/>
                    <a:pt x="0" y="0"/>
                  </a:cubicBezTo>
                  <a:cubicBezTo>
                    <a:pt x="19" y="3"/>
                    <a:pt x="31" y="43"/>
                    <a:pt x="31" y="93"/>
                  </a:cubicBezTo>
                  <a:cubicBezTo>
                    <a:pt x="30" y="141"/>
                    <a:pt x="19" y="181"/>
                    <a:pt x="0" y="185"/>
                  </a:cubicBezTo>
                  <a:cubicBezTo>
                    <a:pt x="1" y="185"/>
                    <a:pt x="4" y="185"/>
                    <a:pt x="6" y="185"/>
                  </a:cubicBezTo>
                  <a:cubicBezTo>
                    <a:pt x="7" y="185"/>
                    <a:pt x="9" y="185"/>
                    <a:pt x="12" y="185"/>
                  </a:cubicBezTo>
                  <a:cubicBezTo>
                    <a:pt x="30" y="180"/>
                    <a:pt x="41" y="140"/>
                    <a:pt x="41" y="93"/>
                  </a:cubicBezTo>
                  <a:close/>
                </a:path>
              </a:pathLst>
            </a:custGeom>
            <a:gradFill>
              <a:gsLst>
                <a:gs pos="36000">
                  <a:schemeClr val="bg1">
                    <a:lumMod val="85000"/>
                  </a:schemeClr>
                </a:gs>
                <a:gs pos="41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  <a:gs pos="51000">
                  <a:schemeClr val="bg1">
                    <a:lumMod val="65000"/>
                  </a:schemeClr>
                </a:gs>
                <a:gs pos="71250">
                  <a:schemeClr val="tx1">
                    <a:lumMod val="50000"/>
                    <a:lumOff val="50000"/>
                  </a:schemeClr>
                </a:gs>
                <a:gs pos="84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60" name="Freeform 23">
              <a:extLst>
                <a:ext uri="{FF2B5EF4-FFF2-40B4-BE49-F238E27FC236}">
                  <a16:creationId xmlns:a16="http://schemas.microsoft.com/office/drawing/2014/main" id="{EF5C637F-2891-4B9A-A82D-93FD92261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744" y="3944668"/>
              <a:ext cx="627536" cy="619113"/>
            </a:xfrm>
            <a:custGeom>
              <a:avLst/>
              <a:gdLst>
                <a:gd name="T0" fmla="*/ 0 w 189"/>
                <a:gd name="T1" fmla="*/ 49 h 184"/>
                <a:gd name="T2" fmla="*/ 149 w 189"/>
                <a:gd name="T3" fmla="*/ 0 h 184"/>
                <a:gd name="T4" fmla="*/ 150 w 189"/>
                <a:gd name="T5" fmla="*/ 58 h 184"/>
                <a:gd name="T6" fmla="*/ 176 w 189"/>
                <a:gd name="T7" fmla="*/ 93 h 184"/>
                <a:gd name="T8" fmla="*/ 149 w 189"/>
                <a:gd name="T9" fmla="*/ 129 h 184"/>
                <a:gd name="T10" fmla="*/ 156 w 189"/>
                <a:gd name="T11" fmla="*/ 184 h 184"/>
                <a:gd name="T12" fmla="*/ 0 w 189"/>
                <a:gd name="T13" fmla="*/ 137 h 184"/>
                <a:gd name="T14" fmla="*/ 0 w 189"/>
                <a:gd name="T15" fmla="*/ 4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84">
                  <a:moveTo>
                    <a:pt x="0" y="49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89" y="27"/>
                    <a:pt x="150" y="58"/>
                  </a:cubicBezTo>
                  <a:cubicBezTo>
                    <a:pt x="150" y="58"/>
                    <a:pt x="176" y="65"/>
                    <a:pt x="176" y="93"/>
                  </a:cubicBezTo>
                  <a:cubicBezTo>
                    <a:pt x="176" y="121"/>
                    <a:pt x="149" y="129"/>
                    <a:pt x="149" y="129"/>
                  </a:cubicBezTo>
                  <a:cubicBezTo>
                    <a:pt x="149" y="129"/>
                    <a:pt x="186" y="157"/>
                    <a:pt x="156" y="18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15" y="84"/>
                    <a:pt x="0" y="49"/>
                  </a:cubicBezTo>
                  <a:close/>
                </a:path>
              </a:pathLst>
            </a:custGeom>
            <a:solidFill>
              <a:srgbClr val="D47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61" name="Freeform 24">
              <a:extLst>
                <a:ext uri="{FF2B5EF4-FFF2-40B4-BE49-F238E27FC236}">
                  <a16:creationId xmlns:a16="http://schemas.microsoft.com/office/drawing/2014/main" id="{6CED82F7-047B-4662-B45D-0485F6B4EB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725" y="3944668"/>
              <a:ext cx="631748" cy="619113"/>
            </a:xfrm>
            <a:custGeom>
              <a:avLst/>
              <a:gdLst>
                <a:gd name="T0" fmla="*/ 0 w 190"/>
                <a:gd name="T1" fmla="*/ 43 h 184"/>
                <a:gd name="T2" fmla="*/ 150 w 190"/>
                <a:gd name="T3" fmla="*/ 0 h 184"/>
                <a:gd name="T4" fmla="*/ 151 w 190"/>
                <a:gd name="T5" fmla="*/ 58 h 184"/>
                <a:gd name="T6" fmla="*/ 177 w 190"/>
                <a:gd name="T7" fmla="*/ 93 h 184"/>
                <a:gd name="T8" fmla="*/ 150 w 190"/>
                <a:gd name="T9" fmla="*/ 129 h 184"/>
                <a:gd name="T10" fmla="*/ 157 w 190"/>
                <a:gd name="T11" fmla="*/ 184 h 184"/>
                <a:gd name="T12" fmla="*/ 2 w 190"/>
                <a:gd name="T13" fmla="*/ 137 h 184"/>
                <a:gd name="T14" fmla="*/ 0 w 190"/>
                <a:gd name="T15" fmla="*/ 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84">
                  <a:moveTo>
                    <a:pt x="0" y="43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90" y="27"/>
                    <a:pt x="151" y="58"/>
                  </a:cubicBezTo>
                  <a:cubicBezTo>
                    <a:pt x="151" y="58"/>
                    <a:pt x="177" y="65"/>
                    <a:pt x="177" y="93"/>
                  </a:cubicBezTo>
                  <a:cubicBezTo>
                    <a:pt x="177" y="121"/>
                    <a:pt x="150" y="129"/>
                    <a:pt x="150" y="129"/>
                  </a:cubicBezTo>
                  <a:cubicBezTo>
                    <a:pt x="150" y="129"/>
                    <a:pt x="187" y="157"/>
                    <a:pt x="157" y="184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7"/>
                    <a:pt x="15" y="78"/>
                    <a:pt x="0" y="43"/>
                  </a:cubicBezTo>
                  <a:close/>
                </a:path>
              </a:pathLst>
            </a:custGeom>
            <a:gradFill>
              <a:gsLst>
                <a:gs pos="1000">
                  <a:srgbClr val="F8ECE4"/>
                </a:gs>
                <a:gs pos="69000">
                  <a:srgbClr val="D49062"/>
                </a:gs>
                <a:gs pos="89000">
                  <a:srgbClr val="E6BEA2"/>
                </a:gs>
              </a:gsLst>
              <a:lin ang="60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62" name="Freeform 25">
              <a:extLst>
                <a:ext uri="{FF2B5EF4-FFF2-40B4-BE49-F238E27FC236}">
                  <a16:creationId xmlns:a16="http://schemas.microsoft.com/office/drawing/2014/main" id="{EDD9E708-8B15-49C4-BC09-C85FDBA96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725" y="3944668"/>
              <a:ext cx="631748" cy="279373"/>
            </a:xfrm>
            <a:custGeom>
              <a:avLst/>
              <a:gdLst>
                <a:gd name="T0" fmla="*/ 174 w 190"/>
                <a:gd name="T1" fmla="*/ 77 h 83"/>
                <a:gd name="T2" fmla="*/ 151 w 190"/>
                <a:gd name="T3" fmla="*/ 58 h 83"/>
                <a:gd name="T4" fmla="*/ 150 w 190"/>
                <a:gd name="T5" fmla="*/ 0 h 83"/>
                <a:gd name="T6" fmla="*/ 0 w 190"/>
                <a:gd name="T7" fmla="*/ 43 h 83"/>
                <a:gd name="T8" fmla="*/ 9 w 190"/>
                <a:gd name="T9" fmla="*/ 83 h 83"/>
                <a:gd name="T10" fmla="*/ 174 w 190"/>
                <a:gd name="T11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83">
                  <a:moveTo>
                    <a:pt x="174" y="77"/>
                  </a:moveTo>
                  <a:cubicBezTo>
                    <a:pt x="167" y="62"/>
                    <a:pt x="151" y="58"/>
                    <a:pt x="151" y="58"/>
                  </a:cubicBezTo>
                  <a:cubicBezTo>
                    <a:pt x="190" y="27"/>
                    <a:pt x="150" y="0"/>
                    <a:pt x="15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" y="52"/>
                    <a:pt x="8" y="74"/>
                    <a:pt x="9" y="83"/>
                  </a:cubicBezTo>
                  <a:lnTo>
                    <a:pt x="174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8ECE4"/>
                </a:gs>
                <a:gs pos="59000">
                  <a:srgbClr val="E7C1A7"/>
                </a:gs>
                <a:gs pos="47000">
                  <a:srgbClr val="D7976B"/>
                </a:gs>
              </a:gsLst>
              <a:lin ang="4500000" scaled="0"/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63" name="Freeform 26">
              <a:extLst>
                <a:ext uri="{FF2B5EF4-FFF2-40B4-BE49-F238E27FC236}">
                  <a16:creationId xmlns:a16="http://schemas.microsoft.com/office/drawing/2014/main" id="{AF781E7F-E279-4981-B732-60B262058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2591" y="4058383"/>
              <a:ext cx="564362" cy="228833"/>
            </a:xfrm>
            <a:custGeom>
              <a:avLst/>
              <a:gdLst>
                <a:gd name="T0" fmla="*/ 0 w 170"/>
                <a:gd name="T1" fmla="*/ 34 h 68"/>
                <a:gd name="T2" fmla="*/ 2 w 170"/>
                <a:gd name="T3" fmla="*/ 58 h 68"/>
                <a:gd name="T4" fmla="*/ 169 w 170"/>
                <a:gd name="T5" fmla="*/ 68 h 68"/>
                <a:gd name="T6" fmla="*/ 170 w 170"/>
                <a:gd name="T7" fmla="*/ 59 h 68"/>
                <a:gd name="T8" fmla="*/ 144 w 170"/>
                <a:gd name="T9" fmla="*/ 24 h 68"/>
                <a:gd name="T10" fmla="*/ 161 w 170"/>
                <a:gd name="T11" fmla="*/ 0 h 68"/>
                <a:gd name="T12" fmla="*/ 0 w 170"/>
                <a:gd name="T13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68">
                  <a:moveTo>
                    <a:pt x="0" y="34"/>
                  </a:moveTo>
                  <a:cubicBezTo>
                    <a:pt x="1" y="40"/>
                    <a:pt x="2" y="52"/>
                    <a:pt x="2" y="58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9" y="65"/>
                    <a:pt x="170" y="62"/>
                    <a:pt x="170" y="59"/>
                  </a:cubicBezTo>
                  <a:cubicBezTo>
                    <a:pt x="170" y="31"/>
                    <a:pt x="144" y="24"/>
                    <a:pt x="144" y="24"/>
                  </a:cubicBezTo>
                  <a:cubicBezTo>
                    <a:pt x="151" y="18"/>
                    <a:pt x="159" y="7"/>
                    <a:pt x="161" y="0"/>
                  </a:cubicBezTo>
                  <a:lnTo>
                    <a:pt x="0" y="34"/>
                  </a:lnTo>
                  <a:close/>
                </a:path>
              </a:pathLst>
            </a:custGeom>
            <a:gradFill>
              <a:gsLst>
                <a:gs pos="1000">
                  <a:srgbClr val="F8ECE4"/>
                </a:gs>
                <a:gs pos="57000">
                  <a:srgbClr val="E5BB9F"/>
                </a:gs>
              </a:gsLst>
              <a:lin ang="48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64" name="Freeform 29">
              <a:extLst>
                <a:ext uri="{FF2B5EF4-FFF2-40B4-BE49-F238E27FC236}">
                  <a16:creationId xmlns:a16="http://schemas.microsoft.com/office/drawing/2014/main" id="{EC397B07-F6EF-4843-95E7-3F6954417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452" y="3980847"/>
              <a:ext cx="5108360" cy="84560"/>
            </a:xfrm>
            <a:custGeom>
              <a:avLst/>
              <a:gdLst>
                <a:gd name="T0" fmla="*/ 0 w 995"/>
                <a:gd name="T1" fmla="*/ 0 h 29"/>
                <a:gd name="T2" fmla="*/ 921 w 995"/>
                <a:gd name="T3" fmla="*/ 0 h 29"/>
                <a:gd name="T4" fmla="*/ 964 w 995"/>
                <a:gd name="T5" fmla="*/ 1 h 29"/>
                <a:gd name="T6" fmla="*/ 970 w 995"/>
                <a:gd name="T7" fmla="*/ 29 h 29"/>
                <a:gd name="T8" fmla="*/ 13 w 995"/>
                <a:gd name="T9" fmla="*/ 27 h 29"/>
                <a:gd name="T10" fmla="*/ 12 w 995"/>
                <a:gd name="T11" fmla="*/ 14 h 29"/>
                <a:gd name="T12" fmla="*/ 0 w 99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29">
                  <a:moveTo>
                    <a:pt x="0" y="0"/>
                  </a:moveTo>
                  <a:cubicBezTo>
                    <a:pt x="0" y="0"/>
                    <a:pt x="903" y="0"/>
                    <a:pt x="921" y="0"/>
                  </a:cubicBezTo>
                  <a:cubicBezTo>
                    <a:pt x="931" y="0"/>
                    <a:pt x="955" y="1"/>
                    <a:pt x="964" y="1"/>
                  </a:cubicBezTo>
                  <a:cubicBezTo>
                    <a:pt x="973" y="1"/>
                    <a:pt x="995" y="28"/>
                    <a:pt x="970" y="29"/>
                  </a:cubicBezTo>
                  <a:cubicBezTo>
                    <a:pt x="957" y="29"/>
                    <a:pt x="13" y="27"/>
                    <a:pt x="13" y="27"/>
                  </a:cubicBezTo>
                  <a:cubicBezTo>
                    <a:pt x="13" y="27"/>
                    <a:pt x="13" y="20"/>
                    <a:pt x="12" y="14"/>
                  </a:cubicBezTo>
                  <a:cubicBezTo>
                    <a:pt x="11" y="7"/>
                    <a:pt x="0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DF1A"/>
                </a:gs>
                <a:gs pos="100000">
                  <a:srgbClr val="FCEC74"/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65" name="Freeform 30">
              <a:extLst>
                <a:ext uri="{FF2B5EF4-FFF2-40B4-BE49-F238E27FC236}">
                  <a16:creationId xmlns:a16="http://schemas.microsoft.com/office/drawing/2014/main" id="{7AFB5FB6-DB21-44CD-81C0-114FC5EB6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452" y="4429011"/>
              <a:ext cx="5232545" cy="127754"/>
            </a:xfrm>
            <a:custGeom>
              <a:avLst/>
              <a:gdLst>
                <a:gd name="T0" fmla="*/ 0 w 995"/>
                <a:gd name="T1" fmla="*/ 37 h 38"/>
                <a:gd name="T2" fmla="*/ 918 w 995"/>
                <a:gd name="T3" fmla="*/ 38 h 38"/>
                <a:gd name="T4" fmla="*/ 961 w 995"/>
                <a:gd name="T5" fmla="*/ 38 h 38"/>
                <a:gd name="T6" fmla="*/ 970 w 995"/>
                <a:gd name="T7" fmla="*/ 0 h 38"/>
                <a:gd name="T8" fmla="*/ 4 w 995"/>
                <a:gd name="T9" fmla="*/ 0 h 38"/>
                <a:gd name="T10" fmla="*/ 8 w 995"/>
                <a:gd name="T11" fmla="*/ 24 h 38"/>
                <a:gd name="T12" fmla="*/ 0 w 995"/>
                <a:gd name="T13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38">
                  <a:moveTo>
                    <a:pt x="0" y="37"/>
                  </a:moveTo>
                  <a:cubicBezTo>
                    <a:pt x="0" y="37"/>
                    <a:pt x="900" y="38"/>
                    <a:pt x="918" y="38"/>
                  </a:cubicBezTo>
                  <a:cubicBezTo>
                    <a:pt x="928" y="38"/>
                    <a:pt x="952" y="38"/>
                    <a:pt x="961" y="38"/>
                  </a:cubicBezTo>
                  <a:cubicBezTo>
                    <a:pt x="969" y="38"/>
                    <a:pt x="995" y="0"/>
                    <a:pt x="970" y="0"/>
                  </a:cubicBezTo>
                  <a:cubicBezTo>
                    <a:pt x="958" y="0"/>
                    <a:pt x="4" y="0"/>
                    <a:pt x="4" y="0"/>
                  </a:cubicBezTo>
                  <a:cubicBezTo>
                    <a:pt x="3" y="0"/>
                    <a:pt x="11" y="10"/>
                    <a:pt x="8" y="24"/>
                  </a:cubicBezTo>
                  <a:cubicBezTo>
                    <a:pt x="7" y="31"/>
                    <a:pt x="0" y="37"/>
                    <a:pt x="0" y="3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96201"/>
                </a:gs>
                <a:gs pos="100000">
                  <a:srgbClr val="BB8601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grpSp>
        <p:nvGrpSpPr>
          <p:cNvPr id="31" name="Pencil">
            <a:extLst>
              <a:ext uri="{FF2B5EF4-FFF2-40B4-BE49-F238E27FC236}">
                <a16:creationId xmlns:a16="http://schemas.microsoft.com/office/drawing/2014/main" id="{9EF6AC12-E31A-4557-A998-DBF246E0F53A}"/>
              </a:ext>
            </a:extLst>
          </p:cNvPr>
          <p:cNvGrpSpPr/>
          <p:nvPr/>
        </p:nvGrpSpPr>
        <p:grpSpPr>
          <a:xfrm rot="19333477">
            <a:off x="6903745" y="1216380"/>
            <a:ext cx="2805009" cy="202954"/>
            <a:chOff x="839676" y="3936019"/>
            <a:chExt cx="6178123" cy="6290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4" name="Rectangle 5">
              <a:extLst>
                <a:ext uri="{FF2B5EF4-FFF2-40B4-BE49-F238E27FC236}">
                  <a16:creationId xmlns:a16="http://schemas.microsoft.com/office/drawing/2014/main" id="{41014F83-9510-4AD0-8D3A-0BE5BCF03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871" y="4149635"/>
              <a:ext cx="1837685" cy="14039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35" name="Rectangle 6">
              <a:extLst>
                <a:ext uri="{FF2B5EF4-FFF2-40B4-BE49-F238E27FC236}">
                  <a16:creationId xmlns:a16="http://schemas.microsoft.com/office/drawing/2014/main" id="{584C2687-B90D-4D2D-BD99-6D8128418D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871" y="4472529"/>
              <a:ext cx="1837685" cy="14039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36" name="Freeform 7">
              <a:extLst>
                <a:ext uri="{FF2B5EF4-FFF2-40B4-BE49-F238E27FC236}">
                  <a16:creationId xmlns:a16="http://schemas.microsoft.com/office/drawing/2014/main" id="{9F7FC05B-52C5-4CAB-AE13-174532C6F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76" y="4089268"/>
              <a:ext cx="422569" cy="320086"/>
            </a:xfrm>
            <a:custGeom>
              <a:avLst/>
              <a:gdLst>
                <a:gd name="T0" fmla="*/ 114 w 127"/>
                <a:gd name="T1" fmla="*/ 0 h 95"/>
                <a:gd name="T2" fmla="*/ 0 w 127"/>
                <a:gd name="T3" fmla="*/ 48 h 95"/>
                <a:gd name="T4" fmla="*/ 119 w 127"/>
                <a:gd name="T5" fmla="*/ 95 h 95"/>
                <a:gd name="T6" fmla="*/ 114 w 127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95">
                  <a:moveTo>
                    <a:pt x="114" y="0"/>
                  </a:moveTo>
                  <a:cubicBezTo>
                    <a:pt x="96" y="8"/>
                    <a:pt x="0" y="29"/>
                    <a:pt x="0" y="48"/>
                  </a:cubicBezTo>
                  <a:cubicBezTo>
                    <a:pt x="0" y="66"/>
                    <a:pt x="101" y="90"/>
                    <a:pt x="119" y="95"/>
                  </a:cubicBezTo>
                  <a:cubicBezTo>
                    <a:pt x="122" y="75"/>
                    <a:pt x="127" y="25"/>
                    <a:pt x="114" y="0"/>
                  </a:cubicBezTo>
                  <a:close/>
                </a:path>
              </a:pathLst>
            </a:custGeom>
            <a:gradFill>
              <a:gsLst>
                <a:gs pos="21000">
                  <a:srgbClr val="9E0000"/>
                </a:gs>
                <a:gs pos="73000">
                  <a:srgbClr val="9E0000"/>
                </a:gs>
                <a:gs pos="48000">
                  <a:srgbClr val="FF0000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37" name="Freeform 11">
              <a:extLst>
                <a:ext uri="{FF2B5EF4-FFF2-40B4-BE49-F238E27FC236}">
                  <a16:creationId xmlns:a16="http://schemas.microsoft.com/office/drawing/2014/main" id="{2322F586-2809-484F-B5E9-D0E08CCBF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7324" y="3936633"/>
              <a:ext cx="5563669" cy="628409"/>
            </a:xfrm>
            <a:custGeom>
              <a:avLst/>
              <a:gdLst>
                <a:gd name="T0" fmla="*/ 96 w 1114"/>
                <a:gd name="T1" fmla="*/ 180 h 181"/>
                <a:gd name="T2" fmla="*/ 4 w 1114"/>
                <a:gd name="T3" fmla="*/ 95 h 181"/>
                <a:gd name="T4" fmla="*/ 97 w 1114"/>
                <a:gd name="T5" fmla="*/ 0 h 181"/>
                <a:gd name="T6" fmla="*/ 1114 w 1114"/>
                <a:gd name="T7" fmla="*/ 1 h 181"/>
                <a:gd name="T8" fmla="*/ 1113 w 1114"/>
                <a:gd name="T9" fmla="*/ 181 h 181"/>
                <a:gd name="T10" fmla="*/ 96 w 1114"/>
                <a:gd name="T11" fmla="*/ 180 h 181"/>
                <a:gd name="connsiteX0" fmla="*/ 1035 w 10164"/>
                <a:gd name="connsiteY0" fmla="*/ 10316 h 10371"/>
                <a:gd name="connsiteX1" fmla="*/ 209 w 10164"/>
                <a:gd name="connsiteY1" fmla="*/ 5620 h 10371"/>
                <a:gd name="connsiteX2" fmla="*/ 1044 w 10164"/>
                <a:gd name="connsiteY2" fmla="*/ 371 h 10371"/>
                <a:gd name="connsiteX3" fmla="*/ 10024 w 10164"/>
                <a:gd name="connsiteY3" fmla="*/ 426 h 10371"/>
                <a:gd name="connsiteX4" fmla="*/ 10164 w 10164"/>
                <a:gd name="connsiteY4" fmla="*/ 10371 h 10371"/>
                <a:gd name="connsiteX5" fmla="*/ 1035 w 10164"/>
                <a:gd name="connsiteY5" fmla="*/ 10316 h 10371"/>
                <a:gd name="connsiteX0" fmla="*/ 1035 w 10164"/>
                <a:gd name="connsiteY0" fmla="*/ 10356 h 10411"/>
                <a:gd name="connsiteX1" fmla="*/ 209 w 10164"/>
                <a:gd name="connsiteY1" fmla="*/ 5660 h 10411"/>
                <a:gd name="connsiteX2" fmla="*/ 1044 w 10164"/>
                <a:gd name="connsiteY2" fmla="*/ 411 h 10411"/>
                <a:gd name="connsiteX3" fmla="*/ 10024 w 10164"/>
                <a:gd name="connsiteY3" fmla="*/ 344 h 10411"/>
                <a:gd name="connsiteX4" fmla="*/ 10164 w 10164"/>
                <a:gd name="connsiteY4" fmla="*/ 10411 h 10411"/>
                <a:gd name="connsiteX5" fmla="*/ 1035 w 10164"/>
                <a:gd name="connsiteY5" fmla="*/ 10356 h 10411"/>
                <a:gd name="connsiteX0" fmla="*/ 1035 w 10164"/>
                <a:gd name="connsiteY0" fmla="*/ 10403 h 10458"/>
                <a:gd name="connsiteX1" fmla="*/ 209 w 10164"/>
                <a:gd name="connsiteY1" fmla="*/ 5707 h 10458"/>
                <a:gd name="connsiteX2" fmla="*/ 1044 w 10164"/>
                <a:gd name="connsiteY2" fmla="*/ 458 h 10458"/>
                <a:gd name="connsiteX3" fmla="*/ 10024 w 10164"/>
                <a:gd name="connsiteY3" fmla="*/ 269 h 10458"/>
                <a:gd name="connsiteX4" fmla="*/ 10164 w 10164"/>
                <a:gd name="connsiteY4" fmla="*/ 10458 h 10458"/>
                <a:gd name="connsiteX5" fmla="*/ 1035 w 10164"/>
                <a:gd name="connsiteY5" fmla="*/ 10403 h 10458"/>
                <a:gd name="connsiteX0" fmla="*/ 1035 w 10167"/>
                <a:gd name="connsiteY0" fmla="*/ 10403 h 10458"/>
                <a:gd name="connsiteX1" fmla="*/ 209 w 10167"/>
                <a:gd name="connsiteY1" fmla="*/ 5707 h 10458"/>
                <a:gd name="connsiteX2" fmla="*/ 1044 w 10167"/>
                <a:gd name="connsiteY2" fmla="*/ 458 h 10458"/>
                <a:gd name="connsiteX3" fmla="*/ 10024 w 10167"/>
                <a:gd name="connsiteY3" fmla="*/ 269 h 10458"/>
                <a:gd name="connsiteX4" fmla="*/ 10164 w 10167"/>
                <a:gd name="connsiteY4" fmla="*/ 10458 h 10458"/>
                <a:gd name="connsiteX5" fmla="*/ 1035 w 10167"/>
                <a:gd name="connsiteY5" fmla="*/ 10403 h 10458"/>
                <a:gd name="connsiteX0" fmla="*/ 1035 w 10085"/>
                <a:gd name="connsiteY0" fmla="*/ 10403 h 10458"/>
                <a:gd name="connsiteX1" fmla="*/ 209 w 10085"/>
                <a:gd name="connsiteY1" fmla="*/ 5707 h 10458"/>
                <a:gd name="connsiteX2" fmla="*/ 1044 w 10085"/>
                <a:gd name="connsiteY2" fmla="*/ 458 h 10458"/>
                <a:gd name="connsiteX3" fmla="*/ 10024 w 10085"/>
                <a:gd name="connsiteY3" fmla="*/ 269 h 10458"/>
                <a:gd name="connsiteX4" fmla="*/ 9940 w 10085"/>
                <a:gd name="connsiteY4" fmla="*/ 10458 h 10458"/>
                <a:gd name="connsiteX5" fmla="*/ 1035 w 10085"/>
                <a:gd name="connsiteY5" fmla="*/ 10403 h 10458"/>
                <a:gd name="connsiteX0" fmla="*/ 1035 w 10089"/>
                <a:gd name="connsiteY0" fmla="*/ 10403 h 10640"/>
                <a:gd name="connsiteX1" fmla="*/ 209 w 10089"/>
                <a:gd name="connsiteY1" fmla="*/ 5707 h 10640"/>
                <a:gd name="connsiteX2" fmla="*/ 1044 w 10089"/>
                <a:gd name="connsiteY2" fmla="*/ 458 h 10640"/>
                <a:gd name="connsiteX3" fmla="*/ 10024 w 10089"/>
                <a:gd name="connsiteY3" fmla="*/ 269 h 10640"/>
                <a:gd name="connsiteX4" fmla="*/ 9965 w 10089"/>
                <a:gd name="connsiteY4" fmla="*/ 10640 h 10640"/>
                <a:gd name="connsiteX5" fmla="*/ 1035 w 10089"/>
                <a:gd name="connsiteY5" fmla="*/ 10403 h 10640"/>
                <a:gd name="connsiteX0" fmla="*/ 1035 w 10089"/>
                <a:gd name="connsiteY0" fmla="*/ 10455 h 10692"/>
                <a:gd name="connsiteX1" fmla="*/ 209 w 10089"/>
                <a:gd name="connsiteY1" fmla="*/ 6476 h 10692"/>
                <a:gd name="connsiteX2" fmla="*/ 1044 w 10089"/>
                <a:gd name="connsiteY2" fmla="*/ 510 h 10692"/>
                <a:gd name="connsiteX3" fmla="*/ 10024 w 10089"/>
                <a:gd name="connsiteY3" fmla="*/ 321 h 10692"/>
                <a:gd name="connsiteX4" fmla="*/ 9965 w 10089"/>
                <a:gd name="connsiteY4" fmla="*/ 10692 h 10692"/>
                <a:gd name="connsiteX5" fmla="*/ 1035 w 10089"/>
                <a:gd name="connsiteY5" fmla="*/ 10455 h 10692"/>
                <a:gd name="connsiteX0" fmla="*/ 933 w 9987"/>
                <a:gd name="connsiteY0" fmla="*/ 10455 h 10692"/>
                <a:gd name="connsiteX1" fmla="*/ 107 w 9987"/>
                <a:gd name="connsiteY1" fmla="*/ 6476 h 10692"/>
                <a:gd name="connsiteX2" fmla="*/ 942 w 9987"/>
                <a:gd name="connsiteY2" fmla="*/ 510 h 10692"/>
                <a:gd name="connsiteX3" fmla="*/ 9922 w 9987"/>
                <a:gd name="connsiteY3" fmla="*/ 321 h 10692"/>
                <a:gd name="connsiteX4" fmla="*/ 9863 w 9987"/>
                <a:gd name="connsiteY4" fmla="*/ 10692 h 10692"/>
                <a:gd name="connsiteX5" fmla="*/ 933 w 9987"/>
                <a:gd name="connsiteY5" fmla="*/ 10455 h 10692"/>
                <a:gd name="connsiteX0" fmla="*/ 864 w 9930"/>
                <a:gd name="connsiteY0" fmla="*/ 9778 h 10000"/>
                <a:gd name="connsiteX1" fmla="*/ 37 w 9930"/>
                <a:gd name="connsiteY1" fmla="*/ 6057 h 10000"/>
                <a:gd name="connsiteX2" fmla="*/ 873 w 9930"/>
                <a:gd name="connsiteY2" fmla="*/ 477 h 10000"/>
                <a:gd name="connsiteX3" fmla="*/ 9865 w 9930"/>
                <a:gd name="connsiteY3" fmla="*/ 300 h 10000"/>
                <a:gd name="connsiteX4" fmla="*/ 9806 w 9930"/>
                <a:gd name="connsiteY4" fmla="*/ 10000 h 10000"/>
                <a:gd name="connsiteX5" fmla="*/ 864 w 9930"/>
                <a:gd name="connsiteY5" fmla="*/ 9778 h 10000"/>
                <a:gd name="connsiteX0" fmla="*/ 870 w 10001"/>
                <a:gd name="connsiteY0" fmla="*/ 9481 h 9703"/>
                <a:gd name="connsiteX1" fmla="*/ 37 w 10001"/>
                <a:gd name="connsiteY1" fmla="*/ 5760 h 9703"/>
                <a:gd name="connsiteX2" fmla="*/ 879 w 10001"/>
                <a:gd name="connsiteY2" fmla="*/ 180 h 9703"/>
                <a:gd name="connsiteX3" fmla="*/ 9935 w 10001"/>
                <a:gd name="connsiteY3" fmla="*/ 3 h 9703"/>
                <a:gd name="connsiteX4" fmla="*/ 9875 w 10001"/>
                <a:gd name="connsiteY4" fmla="*/ 9703 h 9703"/>
                <a:gd name="connsiteX5" fmla="*/ 870 w 10001"/>
                <a:gd name="connsiteY5" fmla="*/ 9481 h 9703"/>
                <a:gd name="connsiteX0" fmla="*/ 870 w 10000"/>
                <a:gd name="connsiteY0" fmla="*/ 9771 h 10000"/>
                <a:gd name="connsiteX1" fmla="*/ 37 w 10000"/>
                <a:gd name="connsiteY1" fmla="*/ 5936 h 10000"/>
                <a:gd name="connsiteX2" fmla="*/ 879 w 10000"/>
                <a:gd name="connsiteY2" fmla="*/ 186 h 10000"/>
                <a:gd name="connsiteX3" fmla="*/ 9934 w 10000"/>
                <a:gd name="connsiteY3" fmla="*/ 3 h 10000"/>
                <a:gd name="connsiteX4" fmla="*/ 9874 w 10000"/>
                <a:gd name="connsiteY4" fmla="*/ 10000 h 10000"/>
                <a:gd name="connsiteX5" fmla="*/ 870 w 10000"/>
                <a:gd name="connsiteY5" fmla="*/ 9771 h 10000"/>
                <a:gd name="connsiteX0" fmla="*/ 870 w 10000"/>
                <a:gd name="connsiteY0" fmla="*/ 9673 h 9902"/>
                <a:gd name="connsiteX1" fmla="*/ 37 w 10000"/>
                <a:gd name="connsiteY1" fmla="*/ 5838 h 9902"/>
                <a:gd name="connsiteX2" fmla="*/ 879 w 10000"/>
                <a:gd name="connsiteY2" fmla="*/ 88 h 9902"/>
                <a:gd name="connsiteX3" fmla="*/ 9934 w 10000"/>
                <a:gd name="connsiteY3" fmla="*/ 135 h 9902"/>
                <a:gd name="connsiteX4" fmla="*/ 9874 w 10000"/>
                <a:gd name="connsiteY4" fmla="*/ 9902 h 9902"/>
                <a:gd name="connsiteX5" fmla="*/ 870 w 10000"/>
                <a:gd name="connsiteY5" fmla="*/ 9673 h 9902"/>
                <a:gd name="connsiteX0" fmla="*/ 870 w 9959"/>
                <a:gd name="connsiteY0" fmla="*/ 9809 h 10040"/>
                <a:gd name="connsiteX1" fmla="*/ 37 w 9959"/>
                <a:gd name="connsiteY1" fmla="*/ 5936 h 10040"/>
                <a:gd name="connsiteX2" fmla="*/ 879 w 9959"/>
                <a:gd name="connsiteY2" fmla="*/ 129 h 10040"/>
                <a:gd name="connsiteX3" fmla="*/ 9883 w 9959"/>
                <a:gd name="connsiteY3" fmla="*/ 39 h 10040"/>
                <a:gd name="connsiteX4" fmla="*/ 9874 w 9959"/>
                <a:gd name="connsiteY4" fmla="*/ 10040 h 10040"/>
                <a:gd name="connsiteX5" fmla="*/ 870 w 9959"/>
                <a:gd name="connsiteY5" fmla="*/ 9809 h 1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59" h="10040">
                  <a:moveTo>
                    <a:pt x="870" y="9809"/>
                  </a:moveTo>
                  <a:cubicBezTo>
                    <a:pt x="870" y="9809"/>
                    <a:pt x="-211" y="8482"/>
                    <a:pt x="37" y="5936"/>
                  </a:cubicBezTo>
                  <a:cubicBezTo>
                    <a:pt x="286" y="3390"/>
                    <a:pt x="301" y="1671"/>
                    <a:pt x="879" y="129"/>
                  </a:cubicBezTo>
                  <a:cubicBezTo>
                    <a:pt x="2986" y="-95"/>
                    <a:pt x="9883" y="39"/>
                    <a:pt x="9883" y="39"/>
                  </a:cubicBezTo>
                  <a:cubicBezTo>
                    <a:pt x="10061" y="3329"/>
                    <a:pt x="9874" y="10040"/>
                    <a:pt x="9874" y="10040"/>
                  </a:cubicBezTo>
                  <a:lnTo>
                    <a:pt x="870" y="98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76363"/>
                </a:gs>
                <a:gs pos="100000">
                  <a:srgbClr val="AD0B0B"/>
                </a:gs>
              </a:gsLst>
              <a:lin ang="5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38" name="Freeform 12">
              <a:extLst>
                <a:ext uri="{FF2B5EF4-FFF2-40B4-BE49-F238E27FC236}">
                  <a16:creationId xmlns:a16="http://schemas.microsoft.com/office/drawing/2014/main" id="{50BD3A4A-2483-4577-8F17-1C0A9A5BB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789" y="4152445"/>
              <a:ext cx="5522203" cy="240064"/>
            </a:xfrm>
            <a:custGeom>
              <a:avLst/>
              <a:gdLst>
                <a:gd name="T0" fmla="*/ 1086 w 1102"/>
                <a:gd name="T1" fmla="*/ 0 h 71"/>
                <a:gd name="T2" fmla="*/ 1041 w 1102"/>
                <a:gd name="T3" fmla="*/ 63 h 71"/>
                <a:gd name="T4" fmla="*/ 0 w 1102"/>
                <a:gd name="T5" fmla="*/ 67 h 71"/>
                <a:gd name="T6" fmla="*/ 1089 w 1102"/>
                <a:gd name="T7" fmla="*/ 71 h 71"/>
                <a:gd name="T8" fmla="*/ 1086 w 1102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2" h="71">
                  <a:moveTo>
                    <a:pt x="1086" y="0"/>
                  </a:moveTo>
                  <a:cubicBezTo>
                    <a:pt x="1091" y="51"/>
                    <a:pt x="1088" y="64"/>
                    <a:pt x="1041" y="63"/>
                  </a:cubicBezTo>
                  <a:cubicBezTo>
                    <a:pt x="995" y="63"/>
                    <a:pt x="0" y="67"/>
                    <a:pt x="0" y="67"/>
                  </a:cubicBezTo>
                  <a:cubicBezTo>
                    <a:pt x="1089" y="71"/>
                    <a:pt x="1089" y="71"/>
                    <a:pt x="1089" y="71"/>
                  </a:cubicBezTo>
                  <a:cubicBezTo>
                    <a:pt x="1089" y="71"/>
                    <a:pt x="1102" y="1"/>
                    <a:pt x="1086" y="0"/>
                  </a:cubicBezTo>
                  <a:close/>
                </a:path>
              </a:pathLst>
            </a:custGeom>
            <a:gradFill>
              <a:gsLst>
                <a:gs pos="0">
                  <a:srgbClr val="F76363"/>
                </a:gs>
                <a:gs pos="100000">
                  <a:srgbClr val="DC4343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39" name="Freeform 13">
              <a:extLst>
                <a:ext uri="{FF2B5EF4-FFF2-40B4-BE49-F238E27FC236}">
                  <a16:creationId xmlns:a16="http://schemas.microsoft.com/office/drawing/2014/main" id="{9EFF45BC-ACE5-4E89-A5EC-9F66F21E1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616" y="3936019"/>
              <a:ext cx="5549183" cy="200985"/>
            </a:xfrm>
            <a:custGeom>
              <a:avLst/>
              <a:gdLst>
                <a:gd name="T0" fmla="*/ 0 w 2826"/>
                <a:gd name="T1" fmla="*/ 134 h 137"/>
                <a:gd name="T2" fmla="*/ 177 w 2826"/>
                <a:gd name="T3" fmla="*/ 0 h 137"/>
                <a:gd name="T4" fmla="*/ 2826 w 2826"/>
                <a:gd name="T5" fmla="*/ 2 h 137"/>
                <a:gd name="T6" fmla="*/ 2819 w 2826"/>
                <a:gd name="T7" fmla="*/ 137 h 137"/>
                <a:gd name="T8" fmla="*/ 0 w 2826"/>
                <a:gd name="T9" fmla="*/ 134 h 137"/>
                <a:gd name="connsiteX0" fmla="*/ 0 w 9975"/>
                <a:gd name="connsiteY0" fmla="*/ 9781 h 10000"/>
                <a:gd name="connsiteX1" fmla="*/ 626 w 9975"/>
                <a:gd name="connsiteY1" fmla="*/ 0 h 10000"/>
                <a:gd name="connsiteX2" fmla="*/ 9650 w 9975"/>
                <a:gd name="connsiteY2" fmla="*/ 146 h 10000"/>
                <a:gd name="connsiteX3" fmla="*/ 9975 w 9975"/>
                <a:gd name="connsiteY3" fmla="*/ 10000 h 10000"/>
                <a:gd name="connsiteX4" fmla="*/ 0 w 9975"/>
                <a:gd name="connsiteY4" fmla="*/ 9781 h 10000"/>
                <a:gd name="connsiteX0" fmla="*/ 0 w 9900"/>
                <a:gd name="connsiteY0" fmla="*/ 9781 h 10000"/>
                <a:gd name="connsiteX1" fmla="*/ 628 w 9900"/>
                <a:gd name="connsiteY1" fmla="*/ 0 h 10000"/>
                <a:gd name="connsiteX2" fmla="*/ 9674 w 9900"/>
                <a:gd name="connsiteY2" fmla="*/ 146 h 10000"/>
                <a:gd name="connsiteX3" fmla="*/ 9900 w 9900"/>
                <a:gd name="connsiteY3" fmla="*/ 10000 h 10000"/>
                <a:gd name="connsiteX4" fmla="*/ 0 w 9900"/>
                <a:gd name="connsiteY4" fmla="*/ 9781 h 10000"/>
                <a:gd name="connsiteX0" fmla="*/ 0 w 10000"/>
                <a:gd name="connsiteY0" fmla="*/ 9781 h 10000"/>
                <a:gd name="connsiteX1" fmla="*/ 449 w 10000"/>
                <a:gd name="connsiteY1" fmla="*/ 0 h 10000"/>
                <a:gd name="connsiteX2" fmla="*/ 9772 w 10000"/>
                <a:gd name="connsiteY2" fmla="*/ 146 h 10000"/>
                <a:gd name="connsiteX3" fmla="*/ 10000 w 10000"/>
                <a:gd name="connsiteY3" fmla="*/ 10000 h 10000"/>
                <a:gd name="connsiteX4" fmla="*/ 0 w 10000"/>
                <a:gd name="connsiteY4" fmla="*/ 9781 h 10000"/>
                <a:gd name="connsiteX0" fmla="*/ 0 w 10000"/>
                <a:gd name="connsiteY0" fmla="*/ 9635 h 9854"/>
                <a:gd name="connsiteX1" fmla="*/ 449 w 10000"/>
                <a:gd name="connsiteY1" fmla="*/ 547 h 9854"/>
                <a:gd name="connsiteX2" fmla="*/ 9772 w 10000"/>
                <a:gd name="connsiteY2" fmla="*/ 0 h 9854"/>
                <a:gd name="connsiteX3" fmla="*/ 10000 w 10000"/>
                <a:gd name="connsiteY3" fmla="*/ 9854 h 9854"/>
                <a:gd name="connsiteX4" fmla="*/ 0 w 10000"/>
                <a:gd name="connsiteY4" fmla="*/ 9635 h 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9854">
                  <a:moveTo>
                    <a:pt x="0" y="9635"/>
                  </a:moveTo>
                  <a:cubicBezTo>
                    <a:pt x="212" y="6375"/>
                    <a:pt x="237" y="3807"/>
                    <a:pt x="449" y="547"/>
                  </a:cubicBezTo>
                  <a:lnTo>
                    <a:pt x="9772" y="0"/>
                  </a:lnTo>
                  <a:cubicBezTo>
                    <a:pt x="9881" y="3285"/>
                    <a:pt x="9891" y="6569"/>
                    <a:pt x="10000" y="9854"/>
                  </a:cubicBezTo>
                  <a:lnTo>
                    <a:pt x="0" y="963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76363"/>
                </a:gs>
                <a:gs pos="100000">
                  <a:srgbClr val="E40E0E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40" name="Freeform 14">
              <a:extLst>
                <a:ext uri="{FF2B5EF4-FFF2-40B4-BE49-F238E27FC236}">
                  <a16:creationId xmlns:a16="http://schemas.microsoft.com/office/drawing/2014/main" id="{6E7C186E-6F63-434E-97D9-416CC441F6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1252" y="3947477"/>
              <a:ext cx="5536545" cy="209179"/>
            </a:xfrm>
            <a:custGeom>
              <a:avLst/>
              <a:gdLst>
                <a:gd name="T0" fmla="*/ 1060 w 1106"/>
                <a:gd name="T1" fmla="*/ 0 h 62"/>
                <a:gd name="T2" fmla="*/ 1048 w 1106"/>
                <a:gd name="T3" fmla="*/ 53 h 62"/>
                <a:gd name="T4" fmla="*/ 0 w 1106"/>
                <a:gd name="T5" fmla="*/ 54 h 62"/>
                <a:gd name="T6" fmla="*/ 1077 w 1106"/>
                <a:gd name="T7" fmla="*/ 59 h 62"/>
                <a:gd name="T8" fmla="*/ 1060 w 110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62">
                  <a:moveTo>
                    <a:pt x="1060" y="0"/>
                  </a:moveTo>
                  <a:cubicBezTo>
                    <a:pt x="1060" y="0"/>
                    <a:pt x="1092" y="52"/>
                    <a:pt x="1048" y="53"/>
                  </a:cubicBezTo>
                  <a:cubicBezTo>
                    <a:pt x="1012" y="54"/>
                    <a:pt x="0" y="54"/>
                    <a:pt x="0" y="54"/>
                  </a:cubicBezTo>
                  <a:cubicBezTo>
                    <a:pt x="0" y="54"/>
                    <a:pt x="1049" y="62"/>
                    <a:pt x="1077" y="59"/>
                  </a:cubicBezTo>
                  <a:cubicBezTo>
                    <a:pt x="1106" y="56"/>
                    <a:pt x="1060" y="0"/>
                    <a:pt x="1060" y="0"/>
                  </a:cubicBezTo>
                  <a:close/>
                </a:path>
              </a:pathLst>
            </a:custGeom>
            <a:gradFill>
              <a:gsLst>
                <a:gs pos="0">
                  <a:srgbClr val="F98B8B"/>
                </a:gs>
                <a:gs pos="100000">
                  <a:srgbClr val="F14949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41" name="Freeform 15">
              <a:extLst>
                <a:ext uri="{FF2B5EF4-FFF2-40B4-BE49-F238E27FC236}">
                  <a16:creationId xmlns:a16="http://schemas.microsoft.com/office/drawing/2014/main" id="{40BB6ADB-1B1B-44BB-8847-572D8FF6C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614" y="4381273"/>
              <a:ext cx="5497480" cy="182497"/>
            </a:xfrm>
            <a:custGeom>
              <a:avLst/>
              <a:gdLst>
                <a:gd name="T0" fmla="*/ 0 w 2826"/>
                <a:gd name="T1" fmla="*/ 0 h 132"/>
                <a:gd name="T2" fmla="*/ 2816 w 2826"/>
                <a:gd name="T3" fmla="*/ 3 h 132"/>
                <a:gd name="T4" fmla="*/ 2826 w 2826"/>
                <a:gd name="T5" fmla="*/ 132 h 132"/>
                <a:gd name="T6" fmla="*/ 194 w 2826"/>
                <a:gd name="T7" fmla="*/ 130 h 132"/>
                <a:gd name="T8" fmla="*/ 0 w 2826"/>
                <a:gd name="T9" fmla="*/ 0 h 132"/>
                <a:gd name="connsiteX0" fmla="*/ 0 w 9965"/>
                <a:gd name="connsiteY0" fmla="*/ 0 h 10000"/>
                <a:gd name="connsiteX1" fmla="*/ 9965 w 9965"/>
                <a:gd name="connsiteY1" fmla="*/ 227 h 10000"/>
                <a:gd name="connsiteX2" fmla="*/ 9915 w 9965"/>
                <a:gd name="connsiteY2" fmla="*/ 10000 h 10000"/>
                <a:gd name="connsiteX3" fmla="*/ 686 w 9965"/>
                <a:gd name="connsiteY3" fmla="*/ 9848 h 10000"/>
                <a:gd name="connsiteX4" fmla="*/ 0 w 9965"/>
                <a:gd name="connsiteY4" fmla="*/ 0 h 10000"/>
                <a:gd name="connsiteX0" fmla="*/ 0 w 10000"/>
                <a:gd name="connsiteY0" fmla="*/ 0 h 9848"/>
                <a:gd name="connsiteX1" fmla="*/ 10000 w 10000"/>
                <a:gd name="connsiteY1" fmla="*/ 227 h 9848"/>
                <a:gd name="connsiteX2" fmla="*/ 9886 w 10000"/>
                <a:gd name="connsiteY2" fmla="*/ 9762 h 9848"/>
                <a:gd name="connsiteX3" fmla="*/ 688 w 10000"/>
                <a:gd name="connsiteY3" fmla="*/ 9848 h 9848"/>
                <a:gd name="connsiteX4" fmla="*/ 0 w 10000"/>
                <a:gd name="connsiteY4" fmla="*/ 0 h 9848"/>
                <a:gd name="connsiteX0" fmla="*/ 0 w 10008"/>
                <a:gd name="connsiteY0" fmla="*/ 0 h 10000"/>
                <a:gd name="connsiteX1" fmla="*/ 10000 w 10008"/>
                <a:gd name="connsiteY1" fmla="*/ 231 h 10000"/>
                <a:gd name="connsiteX2" fmla="*/ 9886 w 10008"/>
                <a:gd name="connsiteY2" fmla="*/ 9913 h 10000"/>
                <a:gd name="connsiteX3" fmla="*/ 688 w 10008"/>
                <a:gd name="connsiteY3" fmla="*/ 10000 h 10000"/>
                <a:gd name="connsiteX4" fmla="*/ 0 w 10008"/>
                <a:gd name="connsiteY4" fmla="*/ 0 h 10000"/>
                <a:gd name="connsiteX0" fmla="*/ 0 w 10008"/>
                <a:gd name="connsiteY0" fmla="*/ 0 h 10000"/>
                <a:gd name="connsiteX1" fmla="*/ 10000 w 10008"/>
                <a:gd name="connsiteY1" fmla="*/ 231 h 10000"/>
                <a:gd name="connsiteX2" fmla="*/ 9886 w 10008"/>
                <a:gd name="connsiteY2" fmla="*/ 9913 h 10000"/>
                <a:gd name="connsiteX3" fmla="*/ 529 w 10008"/>
                <a:gd name="connsiteY3" fmla="*/ 10000 h 10000"/>
                <a:gd name="connsiteX4" fmla="*/ 0 w 10008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8" h="10000">
                  <a:moveTo>
                    <a:pt x="0" y="0"/>
                  </a:moveTo>
                  <a:lnTo>
                    <a:pt x="10000" y="231"/>
                  </a:lnTo>
                  <a:cubicBezTo>
                    <a:pt x="9983" y="3539"/>
                    <a:pt x="10078" y="3708"/>
                    <a:pt x="9886" y="9913"/>
                  </a:cubicBezTo>
                  <a:lnTo>
                    <a:pt x="529" y="10000"/>
                  </a:lnTo>
                  <a:cubicBezTo>
                    <a:pt x="300" y="6666"/>
                    <a:pt x="230" y="3334"/>
                    <a:pt x="0" y="0"/>
                  </a:cubicBezTo>
                  <a:close/>
                </a:path>
              </a:pathLst>
            </a:custGeom>
            <a:solidFill>
              <a:srgbClr val="B50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42" name="Freeform 16">
              <a:extLst>
                <a:ext uri="{FF2B5EF4-FFF2-40B4-BE49-F238E27FC236}">
                  <a16:creationId xmlns:a16="http://schemas.microsoft.com/office/drawing/2014/main" id="{B45EC1C5-FA07-45A2-9790-529E8DA09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9280" y="3941239"/>
              <a:ext cx="113716" cy="621921"/>
            </a:xfrm>
            <a:custGeom>
              <a:avLst/>
              <a:gdLst>
                <a:gd name="T0" fmla="*/ 0 w 34"/>
                <a:gd name="T1" fmla="*/ 0 h 185"/>
                <a:gd name="T2" fmla="*/ 23 w 34"/>
                <a:gd name="T3" fmla="*/ 92 h 185"/>
                <a:gd name="T4" fmla="*/ 0 w 34"/>
                <a:gd name="T5" fmla="*/ 185 h 185"/>
                <a:gd name="T6" fmla="*/ 34 w 34"/>
                <a:gd name="T7" fmla="*/ 94 h 185"/>
                <a:gd name="T8" fmla="*/ 0 w 34"/>
                <a:gd name="T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5">
                  <a:moveTo>
                    <a:pt x="0" y="0"/>
                  </a:moveTo>
                  <a:cubicBezTo>
                    <a:pt x="0" y="0"/>
                    <a:pt x="24" y="24"/>
                    <a:pt x="23" y="92"/>
                  </a:cubicBezTo>
                  <a:cubicBezTo>
                    <a:pt x="22" y="161"/>
                    <a:pt x="0" y="185"/>
                    <a:pt x="0" y="185"/>
                  </a:cubicBezTo>
                  <a:cubicBezTo>
                    <a:pt x="0" y="185"/>
                    <a:pt x="34" y="171"/>
                    <a:pt x="34" y="94"/>
                  </a:cubicBezTo>
                  <a:cubicBezTo>
                    <a:pt x="34" y="1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43" name="Freeform 19">
              <a:extLst>
                <a:ext uri="{FF2B5EF4-FFF2-40B4-BE49-F238E27FC236}">
                  <a16:creationId xmlns:a16="http://schemas.microsoft.com/office/drawing/2014/main" id="{E9B82A1C-1D8A-45C9-8A77-9EA7F6546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1618" y="3940464"/>
              <a:ext cx="136178" cy="624580"/>
            </a:xfrm>
            <a:custGeom>
              <a:avLst/>
              <a:gdLst>
                <a:gd name="T0" fmla="*/ 41 w 41"/>
                <a:gd name="T1" fmla="*/ 93 h 185"/>
                <a:gd name="T2" fmla="*/ 13 w 41"/>
                <a:gd name="T3" fmla="*/ 0 h 185"/>
                <a:gd name="T4" fmla="*/ 7 w 41"/>
                <a:gd name="T5" fmla="*/ 0 h 185"/>
                <a:gd name="T6" fmla="*/ 0 w 41"/>
                <a:gd name="T7" fmla="*/ 0 h 185"/>
                <a:gd name="T8" fmla="*/ 31 w 41"/>
                <a:gd name="T9" fmla="*/ 93 h 185"/>
                <a:gd name="T10" fmla="*/ 0 w 41"/>
                <a:gd name="T11" fmla="*/ 185 h 185"/>
                <a:gd name="T12" fmla="*/ 6 w 41"/>
                <a:gd name="T13" fmla="*/ 185 h 185"/>
                <a:gd name="T14" fmla="*/ 12 w 41"/>
                <a:gd name="T15" fmla="*/ 185 h 185"/>
                <a:gd name="T16" fmla="*/ 41 w 41"/>
                <a:gd name="T17" fmla="*/ 9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85">
                  <a:moveTo>
                    <a:pt x="41" y="93"/>
                  </a:moveTo>
                  <a:cubicBezTo>
                    <a:pt x="41" y="45"/>
                    <a:pt x="31" y="6"/>
                    <a:pt x="13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5" y="0"/>
                    <a:pt x="2" y="0"/>
                    <a:pt x="0" y="0"/>
                  </a:cubicBezTo>
                  <a:cubicBezTo>
                    <a:pt x="19" y="3"/>
                    <a:pt x="31" y="43"/>
                    <a:pt x="31" y="93"/>
                  </a:cubicBezTo>
                  <a:cubicBezTo>
                    <a:pt x="30" y="141"/>
                    <a:pt x="19" y="181"/>
                    <a:pt x="0" y="185"/>
                  </a:cubicBezTo>
                  <a:cubicBezTo>
                    <a:pt x="1" y="185"/>
                    <a:pt x="4" y="185"/>
                    <a:pt x="6" y="185"/>
                  </a:cubicBezTo>
                  <a:cubicBezTo>
                    <a:pt x="7" y="185"/>
                    <a:pt x="9" y="185"/>
                    <a:pt x="12" y="185"/>
                  </a:cubicBezTo>
                  <a:cubicBezTo>
                    <a:pt x="30" y="180"/>
                    <a:pt x="41" y="140"/>
                    <a:pt x="41" y="93"/>
                  </a:cubicBezTo>
                  <a:close/>
                </a:path>
              </a:pathLst>
            </a:custGeom>
            <a:gradFill>
              <a:gsLst>
                <a:gs pos="36000">
                  <a:schemeClr val="bg1">
                    <a:lumMod val="85000"/>
                  </a:schemeClr>
                </a:gs>
                <a:gs pos="41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  <a:gs pos="51000">
                  <a:schemeClr val="bg1">
                    <a:lumMod val="65000"/>
                  </a:schemeClr>
                </a:gs>
                <a:gs pos="71250">
                  <a:schemeClr val="tx1">
                    <a:lumMod val="50000"/>
                    <a:lumOff val="50000"/>
                  </a:schemeClr>
                </a:gs>
                <a:gs pos="84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44" name="Freeform 23">
              <a:extLst>
                <a:ext uri="{FF2B5EF4-FFF2-40B4-BE49-F238E27FC236}">
                  <a16:creationId xmlns:a16="http://schemas.microsoft.com/office/drawing/2014/main" id="{B5B112D4-CAC8-44DC-ABAE-D09A6F384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744" y="3944668"/>
              <a:ext cx="627536" cy="619113"/>
            </a:xfrm>
            <a:custGeom>
              <a:avLst/>
              <a:gdLst>
                <a:gd name="T0" fmla="*/ 0 w 189"/>
                <a:gd name="T1" fmla="*/ 49 h 184"/>
                <a:gd name="T2" fmla="*/ 149 w 189"/>
                <a:gd name="T3" fmla="*/ 0 h 184"/>
                <a:gd name="T4" fmla="*/ 150 w 189"/>
                <a:gd name="T5" fmla="*/ 58 h 184"/>
                <a:gd name="T6" fmla="*/ 176 w 189"/>
                <a:gd name="T7" fmla="*/ 93 h 184"/>
                <a:gd name="T8" fmla="*/ 149 w 189"/>
                <a:gd name="T9" fmla="*/ 129 h 184"/>
                <a:gd name="T10" fmla="*/ 156 w 189"/>
                <a:gd name="T11" fmla="*/ 184 h 184"/>
                <a:gd name="T12" fmla="*/ 0 w 189"/>
                <a:gd name="T13" fmla="*/ 137 h 184"/>
                <a:gd name="T14" fmla="*/ 0 w 189"/>
                <a:gd name="T15" fmla="*/ 4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84">
                  <a:moveTo>
                    <a:pt x="0" y="49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89" y="27"/>
                    <a:pt x="150" y="58"/>
                  </a:cubicBezTo>
                  <a:cubicBezTo>
                    <a:pt x="150" y="58"/>
                    <a:pt x="176" y="65"/>
                    <a:pt x="176" y="93"/>
                  </a:cubicBezTo>
                  <a:cubicBezTo>
                    <a:pt x="176" y="121"/>
                    <a:pt x="149" y="129"/>
                    <a:pt x="149" y="129"/>
                  </a:cubicBezTo>
                  <a:cubicBezTo>
                    <a:pt x="149" y="129"/>
                    <a:pt x="186" y="157"/>
                    <a:pt x="156" y="18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15" y="84"/>
                    <a:pt x="0" y="49"/>
                  </a:cubicBezTo>
                  <a:close/>
                </a:path>
              </a:pathLst>
            </a:custGeom>
            <a:solidFill>
              <a:srgbClr val="D47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45" name="Freeform 24">
              <a:extLst>
                <a:ext uri="{FF2B5EF4-FFF2-40B4-BE49-F238E27FC236}">
                  <a16:creationId xmlns:a16="http://schemas.microsoft.com/office/drawing/2014/main" id="{52230D17-A051-453C-A2AF-6A298DDA3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725" y="3944668"/>
              <a:ext cx="631748" cy="619113"/>
            </a:xfrm>
            <a:custGeom>
              <a:avLst/>
              <a:gdLst>
                <a:gd name="T0" fmla="*/ 0 w 190"/>
                <a:gd name="T1" fmla="*/ 43 h 184"/>
                <a:gd name="T2" fmla="*/ 150 w 190"/>
                <a:gd name="T3" fmla="*/ 0 h 184"/>
                <a:gd name="T4" fmla="*/ 151 w 190"/>
                <a:gd name="T5" fmla="*/ 58 h 184"/>
                <a:gd name="T6" fmla="*/ 177 w 190"/>
                <a:gd name="T7" fmla="*/ 93 h 184"/>
                <a:gd name="T8" fmla="*/ 150 w 190"/>
                <a:gd name="T9" fmla="*/ 129 h 184"/>
                <a:gd name="T10" fmla="*/ 157 w 190"/>
                <a:gd name="T11" fmla="*/ 184 h 184"/>
                <a:gd name="T12" fmla="*/ 2 w 190"/>
                <a:gd name="T13" fmla="*/ 137 h 184"/>
                <a:gd name="T14" fmla="*/ 0 w 190"/>
                <a:gd name="T15" fmla="*/ 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84">
                  <a:moveTo>
                    <a:pt x="0" y="43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90" y="27"/>
                    <a:pt x="151" y="58"/>
                  </a:cubicBezTo>
                  <a:cubicBezTo>
                    <a:pt x="151" y="58"/>
                    <a:pt x="177" y="65"/>
                    <a:pt x="177" y="93"/>
                  </a:cubicBezTo>
                  <a:cubicBezTo>
                    <a:pt x="177" y="121"/>
                    <a:pt x="150" y="129"/>
                    <a:pt x="150" y="129"/>
                  </a:cubicBezTo>
                  <a:cubicBezTo>
                    <a:pt x="150" y="129"/>
                    <a:pt x="187" y="157"/>
                    <a:pt x="157" y="184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7"/>
                    <a:pt x="15" y="78"/>
                    <a:pt x="0" y="43"/>
                  </a:cubicBezTo>
                  <a:close/>
                </a:path>
              </a:pathLst>
            </a:custGeom>
            <a:gradFill>
              <a:gsLst>
                <a:gs pos="1000">
                  <a:srgbClr val="F8ECE4"/>
                </a:gs>
                <a:gs pos="69000">
                  <a:srgbClr val="D49062"/>
                </a:gs>
                <a:gs pos="89000">
                  <a:srgbClr val="E6BEA2"/>
                </a:gs>
              </a:gsLst>
              <a:lin ang="60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46" name="Freeform 25">
              <a:extLst>
                <a:ext uri="{FF2B5EF4-FFF2-40B4-BE49-F238E27FC236}">
                  <a16:creationId xmlns:a16="http://schemas.microsoft.com/office/drawing/2014/main" id="{F9F4CFCE-C09F-45F9-8276-CAA7F64A1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725" y="3944668"/>
              <a:ext cx="631748" cy="279373"/>
            </a:xfrm>
            <a:custGeom>
              <a:avLst/>
              <a:gdLst>
                <a:gd name="T0" fmla="*/ 174 w 190"/>
                <a:gd name="T1" fmla="*/ 77 h 83"/>
                <a:gd name="T2" fmla="*/ 151 w 190"/>
                <a:gd name="T3" fmla="*/ 58 h 83"/>
                <a:gd name="T4" fmla="*/ 150 w 190"/>
                <a:gd name="T5" fmla="*/ 0 h 83"/>
                <a:gd name="T6" fmla="*/ 0 w 190"/>
                <a:gd name="T7" fmla="*/ 43 h 83"/>
                <a:gd name="T8" fmla="*/ 9 w 190"/>
                <a:gd name="T9" fmla="*/ 83 h 83"/>
                <a:gd name="T10" fmla="*/ 174 w 190"/>
                <a:gd name="T11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83">
                  <a:moveTo>
                    <a:pt x="174" y="77"/>
                  </a:moveTo>
                  <a:cubicBezTo>
                    <a:pt x="167" y="62"/>
                    <a:pt x="151" y="58"/>
                    <a:pt x="151" y="58"/>
                  </a:cubicBezTo>
                  <a:cubicBezTo>
                    <a:pt x="190" y="27"/>
                    <a:pt x="150" y="0"/>
                    <a:pt x="15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" y="52"/>
                    <a:pt x="8" y="74"/>
                    <a:pt x="9" y="83"/>
                  </a:cubicBezTo>
                  <a:lnTo>
                    <a:pt x="174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8ECE4"/>
                </a:gs>
                <a:gs pos="59000">
                  <a:srgbClr val="E7C1A7"/>
                </a:gs>
                <a:gs pos="47000">
                  <a:srgbClr val="D7976B"/>
                </a:gs>
              </a:gsLst>
              <a:lin ang="4500000" scaled="0"/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47" name="Freeform 26">
              <a:extLst>
                <a:ext uri="{FF2B5EF4-FFF2-40B4-BE49-F238E27FC236}">
                  <a16:creationId xmlns:a16="http://schemas.microsoft.com/office/drawing/2014/main" id="{6778F8A4-CC7A-46B9-A298-A8F7BE9D5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2591" y="4058383"/>
              <a:ext cx="564362" cy="228833"/>
            </a:xfrm>
            <a:custGeom>
              <a:avLst/>
              <a:gdLst>
                <a:gd name="T0" fmla="*/ 0 w 170"/>
                <a:gd name="T1" fmla="*/ 34 h 68"/>
                <a:gd name="T2" fmla="*/ 2 w 170"/>
                <a:gd name="T3" fmla="*/ 58 h 68"/>
                <a:gd name="T4" fmla="*/ 169 w 170"/>
                <a:gd name="T5" fmla="*/ 68 h 68"/>
                <a:gd name="T6" fmla="*/ 170 w 170"/>
                <a:gd name="T7" fmla="*/ 59 h 68"/>
                <a:gd name="T8" fmla="*/ 144 w 170"/>
                <a:gd name="T9" fmla="*/ 24 h 68"/>
                <a:gd name="T10" fmla="*/ 161 w 170"/>
                <a:gd name="T11" fmla="*/ 0 h 68"/>
                <a:gd name="T12" fmla="*/ 0 w 170"/>
                <a:gd name="T13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68">
                  <a:moveTo>
                    <a:pt x="0" y="34"/>
                  </a:moveTo>
                  <a:cubicBezTo>
                    <a:pt x="1" y="40"/>
                    <a:pt x="2" y="52"/>
                    <a:pt x="2" y="58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9" y="65"/>
                    <a:pt x="170" y="62"/>
                    <a:pt x="170" y="59"/>
                  </a:cubicBezTo>
                  <a:cubicBezTo>
                    <a:pt x="170" y="31"/>
                    <a:pt x="144" y="24"/>
                    <a:pt x="144" y="24"/>
                  </a:cubicBezTo>
                  <a:cubicBezTo>
                    <a:pt x="151" y="18"/>
                    <a:pt x="159" y="7"/>
                    <a:pt x="161" y="0"/>
                  </a:cubicBezTo>
                  <a:lnTo>
                    <a:pt x="0" y="34"/>
                  </a:lnTo>
                  <a:close/>
                </a:path>
              </a:pathLst>
            </a:custGeom>
            <a:gradFill>
              <a:gsLst>
                <a:gs pos="1000">
                  <a:srgbClr val="F8ECE4"/>
                </a:gs>
                <a:gs pos="57000">
                  <a:srgbClr val="E5BB9F"/>
                </a:gs>
              </a:gsLst>
              <a:lin ang="48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48" name="Freeform 29">
              <a:extLst>
                <a:ext uri="{FF2B5EF4-FFF2-40B4-BE49-F238E27FC236}">
                  <a16:creationId xmlns:a16="http://schemas.microsoft.com/office/drawing/2014/main" id="{50512A89-E418-46BA-AC1E-2F8F6AD34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452" y="3980847"/>
              <a:ext cx="5108360" cy="84560"/>
            </a:xfrm>
            <a:custGeom>
              <a:avLst/>
              <a:gdLst>
                <a:gd name="T0" fmla="*/ 0 w 995"/>
                <a:gd name="T1" fmla="*/ 0 h 29"/>
                <a:gd name="T2" fmla="*/ 921 w 995"/>
                <a:gd name="T3" fmla="*/ 0 h 29"/>
                <a:gd name="T4" fmla="*/ 964 w 995"/>
                <a:gd name="T5" fmla="*/ 1 h 29"/>
                <a:gd name="T6" fmla="*/ 970 w 995"/>
                <a:gd name="T7" fmla="*/ 29 h 29"/>
                <a:gd name="T8" fmla="*/ 13 w 995"/>
                <a:gd name="T9" fmla="*/ 27 h 29"/>
                <a:gd name="T10" fmla="*/ 12 w 995"/>
                <a:gd name="T11" fmla="*/ 14 h 29"/>
                <a:gd name="T12" fmla="*/ 0 w 99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29">
                  <a:moveTo>
                    <a:pt x="0" y="0"/>
                  </a:moveTo>
                  <a:cubicBezTo>
                    <a:pt x="0" y="0"/>
                    <a:pt x="903" y="0"/>
                    <a:pt x="921" y="0"/>
                  </a:cubicBezTo>
                  <a:cubicBezTo>
                    <a:pt x="931" y="0"/>
                    <a:pt x="955" y="1"/>
                    <a:pt x="964" y="1"/>
                  </a:cubicBezTo>
                  <a:cubicBezTo>
                    <a:pt x="973" y="1"/>
                    <a:pt x="995" y="28"/>
                    <a:pt x="970" y="29"/>
                  </a:cubicBezTo>
                  <a:cubicBezTo>
                    <a:pt x="957" y="29"/>
                    <a:pt x="13" y="27"/>
                    <a:pt x="13" y="27"/>
                  </a:cubicBezTo>
                  <a:cubicBezTo>
                    <a:pt x="13" y="27"/>
                    <a:pt x="13" y="20"/>
                    <a:pt x="12" y="14"/>
                  </a:cubicBezTo>
                  <a:cubicBezTo>
                    <a:pt x="11" y="7"/>
                    <a:pt x="0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14949"/>
                </a:gs>
                <a:gs pos="100000">
                  <a:srgbClr val="DC4343"/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49" name="Freeform 30">
              <a:extLst>
                <a:ext uri="{FF2B5EF4-FFF2-40B4-BE49-F238E27FC236}">
                  <a16:creationId xmlns:a16="http://schemas.microsoft.com/office/drawing/2014/main" id="{E6C2A127-FE5E-452D-9496-4C16FA9DC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452" y="4429011"/>
              <a:ext cx="5232545" cy="127754"/>
            </a:xfrm>
            <a:custGeom>
              <a:avLst/>
              <a:gdLst>
                <a:gd name="T0" fmla="*/ 0 w 995"/>
                <a:gd name="T1" fmla="*/ 37 h 38"/>
                <a:gd name="T2" fmla="*/ 918 w 995"/>
                <a:gd name="T3" fmla="*/ 38 h 38"/>
                <a:gd name="T4" fmla="*/ 961 w 995"/>
                <a:gd name="T5" fmla="*/ 38 h 38"/>
                <a:gd name="T6" fmla="*/ 970 w 995"/>
                <a:gd name="T7" fmla="*/ 0 h 38"/>
                <a:gd name="T8" fmla="*/ 4 w 995"/>
                <a:gd name="T9" fmla="*/ 0 h 38"/>
                <a:gd name="T10" fmla="*/ 8 w 995"/>
                <a:gd name="T11" fmla="*/ 24 h 38"/>
                <a:gd name="T12" fmla="*/ 0 w 995"/>
                <a:gd name="T13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38">
                  <a:moveTo>
                    <a:pt x="0" y="37"/>
                  </a:moveTo>
                  <a:cubicBezTo>
                    <a:pt x="0" y="37"/>
                    <a:pt x="900" y="38"/>
                    <a:pt x="918" y="38"/>
                  </a:cubicBezTo>
                  <a:cubicBezTo>
                    <a:pt x="928" y="38"/>
                    <a:pt x="952" y="38"/>
                    <a:pt x="961" y="38"/>
                  </a:cubicBezTo>
                  <a:cubicBezTo>
                    <a:pt x="969" y="38"/>
                    <a:pt x="995" y="0"/>
                    <a:pt x="970" y="0"/>
                  </a:cubicBezTo>
                  <a:cubicBezTo>
                    <a:pt x="958" y="0"/>
                    <a:pt x="4" y="0"/>
                    <a:pt x="4" y="0"/>
                  </a:cubicBezTo>
                  <a:cubicBezTo>
                    <a:pt x="3" y="0"/>
                    <a:pt x="11" y="10"/>
                    <a:pt x="8" y="24"/>
                  </a:cubicBezTo>
                  <a:cubicBezTo>
                    <a:pt x="7" y="31"/>
                    <a:pt x="0" y="37"/>
                    <a:pt x="0" y="3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0704"/>
                </a:gs>
                <a:gs pos="100000">
                  <a:srgbClr val="E40E0E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grpSp>
        <p:nvGrpSpPr>
          <p:cNvPr id="34" name="Pencil">
            <a:extLst>
              <a:ext uri="{FF2B5EF4-FFF2-40B4-BE49-F238E27FC236}">
                <a16:creationId xmlns:a16="http://schemas.microsoft.com/office/drawing/2014/main" id="{640D7184-10F8-47EF-A657-5515B30F5E39}"/>
              </a:ext>
            </a:extLst>
          </p:cNvPr>
          <p:cNvGrpSpPr/>
          <p:nvPr/>
        </p:nvGrpSpPr>
        <p:grpSpPr>
          <a:xfrm rot="19416143">
            <a:off x="5566984" y="437117"/>
            <a:ext cx="2849103" cy="199700"/>
            <a:chOff x="839676" y="3936019"/>
            <a:chExt cx="6178123" cy="6290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8" name="Rectangle 5">
              <a:extLst>
                <a:ext uri="{FF2B5EF4-FFF2-40B4-BE49-F238E27FC236}">
                  <a16:creationId xmlns:a16="http://schemas.microsoft.com/office/drawing/2014/main" id="{E88BCCA3-1C1A-4B1D-8649-3A0F91D4D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871" y="4149635"/>
              <a:ext cx="1837685" cy="14039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19" name="Rectangle 6">
              <a:extLst>
                <a:ext uri="{FF2B5EF4-FFF2-40B4-BE49-F238E27FC236}">
                  <a16:creationId xmlns:a16="http://schemas.microsoft.com/office/drawing/2014/main" id="{F6737037-9007-48A0-B313-C7625F9FC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871" y="4472529"/>
              <a:ext cx="1837685" cy="14039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20" name="Freeform 7">
              <a:extLst>
                <a:ext uri="{FF2B5EF4-FFF2-40B4-BE49-F238E27FC236}">
                  <a16:creationId xmlns:a16="http://schemas.microsoft.com/office/drawing/2014/main" id="{313CA0D2-F810-422D-84A3-FDEB234CE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76" y="4089268"/>
              <a:ext cx="422569" cy="320086"/>
            </a:xfrm>
            <a:custGeom>
              <a:avLst/>
              <a:gdLst>
                <a:gd name="T0" fmla="*/ 114 w 127"/>
                <a:gd name="T1" fmla="*/ 0 h 95"/>
                <a:gd name="T2" fmla="*/ 0 w 127"/>
                <a:gd name="T3" fmla="*/ 48 h 95"/>
                <a:gd name="T4" fmla="*/ 119 w 127"/>
                <a:gd name="T5" fmla="*/ 95 h 95"/>
                <a:gd name="T6" fmla="*/ 114 w 127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95">
                  <a:moveTo>
                    <a:pt x="114" y="0"/>
                  </a:moveTo>
                  <a:cubicBezTo>
                    <a:pt x="96" y="8"/>
                    <a:pt x="0" y="29"/>
                    <a:pt x="0" y="48"/>
                  </a:cubicBezTo>
                  <a:cubicBezTo>
                    <a:pt x="0" y="66"/>
                    <a:pt x="101" y="90"/>
                    <a:pt x="119" y="95"/>
                  </a:cubicBezTo>
                  <a:cubicBezTo>
                    <a:pt x="122" y="75"/>
                    <a:pt x="127" y="25"/>
                    <a:pt x="114" y="0"/>
                  </a:cubicBezTo>
                  <a:close/>
                </a:path>
              </a:pathLst>
            </a:custGeom>
            <a:gradFill>
              <a:gsLst>
                <a:gs pos="21000">
                  <a:srgbClr val="163884"/>
                </a:gs>
                <a:gs pos="77000">
                  <a:srgbClr val="163884"/>
                </a:gs>
                <a:gs pos="48000">
                  <a:srgbClr val="3568DB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21" name="Freeform 11">
              <a:extLst>
                <a:ext uri="{FF2B5EF4-FFF2-40B4-BE49-F238E27FC236}">
                  <a16:creationId xmlns:a16="http://schemas.microsoft.com/office/drawing/2014/main" id="{84FD4608-2CAB-4268-8BE3-1D5EF8CA5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7324" y="3936633"/>
              <a:ext cx="5563669" cy="628409"/>
            </a:xfrm>
            <a:custGeom>
              <a:avLst/>
              <a:gdLst>
                <a:gd name="T0" fmla="*/ 96 w 1114"/>
                <a:gd name="T1" fmla="*/ 180 h 181"/>
                <a:gd name="T2" fmla="*/ 4 w 1114"/>
                <a:gd name="T3" fmla="*/ 95 h 181"/>
                <a:gd name="T4" fmla="*/ 97 w 1114"/>
                <a:gd name="T5" fmla="*/ 0 h 181"/>
                <a:gd name="T6" fmla="*/ 1114 w 1114"/>
                <a:gd name="T7" fmla="*/ 1 h 181"/>
                <a:gd name="T8" fmla="*/ 1113 w 1114"/>
                <a:gd name="T9" fmla="*/ 181 h 181"/>
                <a:gd name="T10" fmla="*/ 96 w 1114"/>
                <a:gd name="T11" fmla="*/ 180 h 181"/>
                <a:gd name="connsiteX0" fmla="*/ 1035 w 10164"/>
                <a:gd name="connsiteY0" fmla="*/ 10316 h 10371"/>
                <a:gd name="connsiteX1" fmla="*/ 209 w 10164"/>
                <a:gd name="connsiteY1" fmla="*/ 5620 h 10371"/>
                <a:gd name="connsiteX2" fmla="*/ 1044 w 10164"/>
                <a:gd name="connsiteY2" fmla="*/ 371 h 10371"/>
                <a:gd name="connsiteX3" fmla="*/ 10024 w 10164"/>
                <a:gd name="connsiteY3" fmla="*/ 426 h 10371"/>
                <a:gd name="connsiteX4" fmla="*/ 10164 w 10164"/>
                <a:gd name="connsiteY4" fmla="*/ 10371 h 10371"/>
                <a:gd name="connsiteX5" fmla="*/ 1035 w 10164"/>
                <a:gd name="connsiteY5" fmla="*/ 10316 h 10371"/>
                <a:gd name="connsiteX0" fmla="*/ 1035 w 10164"/>
                <a:gd name="connsiteY0" fmla="*/ 10356 h 10411"/>
                <a:gd name="connsiteX1" fmla="*/ 209 w 10164"/>
                <a:gd name="connsiteY1" fmla="*/ 5660 h 10411"/>
                <a:gd name="connsiteX2" fmla="*/ 1044 w 10164"/>
                <a:gd name="connsiteY2" fmla="*/ 411 h 10411"/>
                <a:gd name="connsiteX3" fmla="*/ 10024 w 10164"/>
                <a:gd name="connsiteY3" fmla="*/ 344 h 10411"/>
                <a:gd name="connsiteX4" fmla="*/ 10164 w 10164"/>
                <a:gd name="connsiteY4" fmla="*/ 10411 h 10411"/>
                <a:gd name="connsiteX5" fmla="*/ 1035 w 10164"/>
                <a:gd name="connsiteY5" fmla="*/ 10356 h 10411"/>
                <a:gd name="connsiteX0" fmla="*/ 1035 w 10164"/>
                <a:gd name="connsiteY0" fmla="*/ 10403 h 10458"/>
                <a:gd name="connsiteX1" fmla="*/ 209 w 10164"/>
                <a:gd name="connsiteY1" fmla="*/ 5707 h 10458"/>
                <a:gd name="connsiteX2" fmla="*/ 1044 w 10164"/>
                <a:gd name="connsiteY2" fmla="*/ 458 h 10458"/>
                <a:gd name="connsiteX3" fmla="*/ 10024 w 10164"/>
                <a:gd name="connsiteY3" fmla="*/ 269 h 10458"/>
                <a:gd name="connsiteX4" fmla="*/ 10164 w 10164"/>
                <a:gd name="connsiteY4" fmla="*/ 10458 h 10458"/>
                <a:gd name="connsiteX5" fmla="*/ 1035 w 10164"/>
                <a:gd name="connsiteY5" fmla="*/ 10403 h 10458"/>
                <a:gd name="connsiteX0" fmla="*/ 1035 w 10167"/>
                <a:gd name="connsiteY0" fmla="*/ 10403 h 10458"/>
                <a:gd name="connsiteX1" fmla="*/ 209 w 10167"/>
                <a:gd name="connsiteY1" fmla="*/ 5707 h 10458"/>
                <a:gd name="connsiteX2" fmla="*/ 1044 w 10167"/>
                <a:gd name="connsiteY2" fmla="*/ 458 h 10458"/>
                <a:gd name="connsiteX3" fmla="*/ 10024 w 10167"/>
                <a:gd name="connsiteY3" fmla="*/ 269 h 10458"/>
                <a:gd name="connsiteX4" fmla="*/ 10164 w 10167"/>
                <a:gd name="connsiteY4" fmla="*/ 10458 h 10458"/>
                <a:gd name="connsiteX5" fmla="*/ 1035 w 10167"/>
                <a:gd name="connsiteY5" fmla="*/ 10403 h 10458"/>
                <a:gd name="connsiteX0" fmla="*/ 1035 w 10085"/>
                <a:gd name="connsiteY0" fmla="*/ 10403 h 10458"/>
                <a:gd name="connsiteX1" fmla="*/ 209 w 10085"/>
                <a:gd name="connsiteY1" fmla="*/ 5707 h 10458"/>
                <a:gd name="connsiteX2" fmla="*/ 1044 w 10085"/>
                <a:gd name="connsiteY2" fmla="*/ 458 h 10458"/>
                <a:gd name="connsiteX3" fmla="*/ 10024 w 10085"/>
                <a:gd name="connsiteY3" fmla="*/ 269 h 10458"/>
                <a:gd name="connsiteX4" fmla="*/ 9940 w 10085"/>
                <a:gd name="connsiteY4" fmla="*/ 10458 h 10458"/>
                <a:gd name="connsiteX5" fmla="*/ 1035 w 10085"/>
                <a:gd name="connsiteY5" fmla="*/ 10403 h 10458"/>
                <a:gd name="connsiteX0" fmla="*/ 1035 w 10089"/>
                <a:gd name="connsiteY0" fmla="*/ 10403 h 10640"/>
                <a:gd name="connsiteX1" fmla="*/ 209 w 10089"/>
                <a:gd name="connsiteY1" fmla="*/ 5707 h 10640"/>
                <a:gd name="connsiteX2" fmla="*/ 1044 w 10089"/>
                <a:gd name="connsiteY2" fmla="*/ 458 h 10640"/>
                <a:gd name="connsiteX3" fmla="*/ 10024 w 10089"/>
                <a:gd name="connsiteY3" fmla="*/ 269 h 10640"/>
                <a:gd name="connsiteX4" fmla="*/ 9965 w 10089"/>
                <a:gd name="connsiteY4" fmla="*/ 10640 h 10640"/>
                <a:gd name="connsiteX5" fmla="*/ 1035 w 10089"/>
                <a:gd name="connsiteY5" fmla="*/ 10403 h 10640"/>
                <a:gd name="connsiteX0" fmla="*/ 1035 w 10089"/>
                <a:gd name="connsiteY0" fmla="*/ 10455 h 10692"/>
                <a:gd name="connsiteX1" fmla="*/ 209 w 10089"/>
                <a:gd name="connsiteY1" fmla="*/ 6476 h 10692"/>
                <a:gd name="connsiteX2" fmla="*/ 1044 w 10089"/>
                <a:gd name="connsiteY2" fmla="*/ 510 h 10692"/>
                <a:gd name="connsiteX3" fmla="*/ 10024 w 10089"/>
                <a:gd name="connsiteY3" fmla="*/ 321 h 10692"/>
                <a:gd name="connsiteX4" fmla="*/ 9965 w 10089"/>
                <a:gd name="connsiteY4" fmla="*/ 10692 h 10692"/>
                <a:gd name="connsiteX5" fmla="*/ 1035 w 10089"/>
                <a:gd name="connsiteY5" fmla="*/ 10455 h 10692"/>
                <a:gd name="connsiteX0" fmla="*/ 933 w 9987"/>
                <a:gd name="connsiteY0" fmla="*/ 10455 h 10692"/>
                <a:gd name="connsiteX1" fmla="*/ 107 w 9987"/>
                <a:gd name="connsiteY1" fmla="*/ 6476 h 10692"/>
                <a:gd name="connsiteX2" fmla="*/ 942 w 9987"/>
                <a:gd name="connsiteY2" fmla="*/ 510 h 10692"/>
                <a:gd name="connsiteX3" fmla="*/ 9922 w 9987"/>
                <a:gd name="connsiteY3" fmla="*/ 321 h 10692"/>
                <a:gd name="connsiteX4" fmla="*/ 9863 w 9987"/>
                <a:gd name="connsiteY4" fmla="*/ 10692 h 10692"/>
                <a:gd name="connsiteX5" fmla="*/ 933 w 9987"/>
                <a:gd name="connsiteY5" fmla="*/ 10455 h 10692"/>
                <a:gd name="connsiteX0" fmla="*/ 864 w 9930"/>
                <a:gd name="connsiteY0" fmla="*/ 9778 h 10000"/>
                <a:gd name="connsiteX1" fmla="*/ 37 w 9930"/>
                <a:gd name="connsiteY1" fmla="*/ 6057 h 10000"/>
                <a:gd name="connsiteX2" fmla="*/ 873 w 9930"/>
                <a:gd name="connsiteY2" fmla="*/ 477 h 10000"/>
                <a:gd name="connsiteX3" fmla="*/ 9865 w 9930"/>
                <a:gd name="connsiteY3" fmla="*/ 300 h 10000"/>
                <a:gd name="connsiteX4" fmla="*/ 9806 w 9930"/>
                <a:gd name="connsiteY4" fmla="*/ 10000 h 10000"/>
                <a:gd name="connsiteX5" fmla="*/ 864 w 9930"/>
                <a:gd name="connsiteY5" fmla="*/ 9778 h 10000"/>
                <a:gd name="connsiteX0" fmla="*/ 870 w 10001"/>
                <a:gd name="connsiteY0" fmla="*/ 9481 h 9703"/>
                <a:gd name="connsiteX1" fmla="*/ 37 w 10001"/>
                <a:gd name="connsiteY1" fmla="*/ 5760 h 9703"/>
                <a:gd name="connsiteX2" fmla="*/ 879 w 10001"/>
                <a:gd name="connsiteY2" fmla="*/ 180 h 9703"/>
                <a:gd name="connsiteX3" fmla="*/ 9935 w 10001"/>
                <a:gd name="connsiteY3" fmla="*/ 3 h 9703"/>
                <a:gd name="connsiteX4" fmla="*/ 9875 w 10001"/>
                <a:gd name="connsiteY4" fmla="*/ 9703 h 9703"/>
                <a:gd name="connsiteX5" fmla="*/ 870 w 10001"/>
                <a:gd name="connsiteY5" fmla="*/ 9481 h 9703"/>
                <a:gd name="connsiteX0" fmla="*/ 870 w 10000"/>
                <a:gd name="connsiteY0" fmla="*/ 9771 h 10000"/>
                <a:gd name="connsiteX1" fmla="*/ 37 w 10000"/>
                <a:gd name="connsiteY1" fmla="*/ 5936 h 10000"/>
                <a:gd name="connsiteX2" fmla="*/ 879 w 10000"/>
                <a:gd name="connsiteY2" fmla="*/ 186 h 10000"/>
                <a:gd name="connsiteX3" fmla="*/ 9934 w 10000"/>
                <a:gd name="connsiteY3" fmla="*/ 3 h 10000"/>
                <a:gd name="connsiteX4" fmla="*/ 9874 w 10000"/>
                <a:gd name="connsiteY4" fmla="*/ 10000 h 10000"/>
                <a:gd name="connsiteX5" fmla="*/ 870 w 10000"/>
                <a:gd name="connsiteY5" fmla="*/ 9771 h 10000"/>
                <a:gd name="connsiteX0" fmla="*/ 870 w 10000"/>
                <a:gd name="connsiteY0" fmla="*/ 9673 h 9902"/>
                <a:gd name="connsiteX1" fmla="*/ 37 w 10000"/>
                <a:gd name="connsiteY1" fmla="*/ 5838 h 9902"/>
                <a:gd name="connsiteX2" fmla="*/ 879 w 10000"/>
                <a:gd name="connsiteY2" fmla="*/ 88 h 9902"/>
                <a:gd name="connsiteX3" fmla="*/ 9934 w 10000"/>
                <a:gd name="connsiteY3" fmla="*/ 135 h 9902"/>
                <a:gd name="connsiteX4" fmla="*/ 9874 w 10000"/>
                <a:gd name="connsiteY4" fmla="*/ 9902 h 9902"/>
                <a:gd name="connsiteX5" fmla="*/ 870 w 10000"/>
                <a:gd name="connsiteY5" fmla="*/ 9673 h 9902"/>
                <a:gd name="connsiteX0" fmla="*/ 870 w 9959"/>
                <a:gd name="connsiteY0" fmla="*/ 9809 h 10040"/>
                <a:gd name="connsiteX1" fmla="*/ 37 w 9959"/>
                <a:gd name="connsiteY1" fmla="*/ 5936 h 10040"/>
                <a:gd name="connsiteX2" fmla="*/ 879 w 9959"/>
                <a:gd name="connsiteY2" fmla="*/ 129 h 10040"/>
                <a:gd name="connsiteX3" fmla="*/ 9883 w 9959"/>
                <a:gd name="connsiteY3" fmla="*/ 39 h 10040"/>
                <a:gd name="connsiteX4" fmla="*/ 9874 w 9959"/>
                <a:gd name="connsiteY4" fmla="*/ 10040 h 10040"/>
                <a:gd name="connsiteX5" fmla="*/ 870 w 9959"/>
                <a:gd name="connsiteY5" fmla="*/ 9809 h 1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59" h="10040">
                  <a:moveTo>
                    <a:pt x="870" y="9809"/>
                  </a:moveTo>
                  <a:cubicBezTo>
                    <a:pt x="870" y="9809"/>
                    <a:pt x="-211" y="8482"/>
                    <a:pt x="37" y="5936"/>
                  </a:cubicBezTo>
                  <a:cubicBezTo>
                    <a:pt x="286" y="3390"/>
                    <a:pt x="301" y="1671"/>
                    <a:pt x="879" y="129"/>
                  </a:cubicBezTo>
                  <a:cubicBezTo>
                    <a:pt x="2986" y="-95"/>
                    <a:pt x="9883" y="39"/>
                    <a:pt x="9883" y="39"/>
                  </a:cubicBezTo>
                  <a:cubicBezTo>
                    <a:pt x="10061" y="3329"/>
                    <a:pt x="9874" y="10040"/>
                    <a:pt x="9874" y="10040"/>
                  </a:cubicBezTo>
                  <a:lnTo>
                    <a:pt x="870" y="98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E68C6"/>
                </a:gs>
                <a:gs pos="100000">
                  <a:srgbClr val="122E6C"/>
                </a:gs>
              </a:gsLst>
              <a:lin ang="5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22" name="Freeform 12">
              <a:extLst>
                <a:ext uri="{FF2B5EF4-FFF2-40B4-BE49-F238E27FC236}">
                  <a16:creationId xmlns:a16="http://schemas.microsoft.com/office/drawing/2014/main" id="{18ADCE7F-AB50-49B2-96A1-2399793CA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789" y="4152445"/>
              <a:ext cx="5522203" cy="240064"/>
            </a:xfrm>
            <a:custGeom>
              <a:avLst/>
              <a:gdLst>
                <a:gd name="T0" fmla="*/ 1086 w 1102"/>
                <a:gd name="T1" fmla="*/ 0 h 71"/>
                <a:gd name="T2" fmla="*/ 1041 w 1102"/>
                <a:gd name="T3" fmla="*/ 63 h 71"/>
                <a:gd name="T4" fmla="*/ 0 w 1102"/>
                <a:gd name="T5" fmla="*/ 67 h 71"/>
                <a:gd name="T6" fmla="*/ 1089 w 1102"/>
                <a:gd name="T7" fmla="*/ 71 h 71"/>
                <a:gd name="T8" fmla="*/ 1086 w 1102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2" h="71">
                  <a:moveTo>
                    <a:pt x="1086" y="0"/>
                  </a:moveTo>
                  <a:cubicBezTo>
                    <a:pt x="1091" y="51"/>
                    <a:pt x="1088" y="64"/>
                    <a:pt x="1041" y="63"/>
                  </a:cubicBezTo>
                  <a:cubicBezTo>
                    <a:pt x="995" y="63"/>
                    <a:pt x="0" y="67"/>
                    <a:pt x="0" y="67"/>
                  </a:cubicBezTo>
                  <a:cubicBezTo>
                    <a:pt x="1089" y="71"/>
                    <a:pt x="1089" y="71"/>
                    <a:pt x="1089" y="71"/>
                  </a:cubicBezTo>
                  <a:cubicBezTo>
                    <a:pt x="1089" y="71"/>
                    <a:pt x="1102" y="1"/>
                    <a:pt x="1086" y="0"/>
                  </a:cubicBezTo>
                  <a:close/>
                </a:path>
              </a:pathLst>
            </a:custGeom>
            <a:gradFill>
              <a:gsLst>
                <a:gs pos="0">
                  <a:srgbClr val="396CDF"/>
                </a:gs>
                <a:gs pos="100000">
                  <a:srgbClr val="1A439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23" name="Freeform 13">
              <a:extLst>
                <a:ext uri="{FF2B5EF4-FFF2-40B4-BE49-F238E27FC236}">
                  <a16:creationId xmlns:a16="http://schemas.microsoft.com/office/drawing/2014/main" id="{2A1ADA6C-A615-470E-9A85-39833553C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616" y="3936019"/>
              <a:ext cx="5549183" cy="200985"/>
            </a:xfrm>
            <a:custGeom>
              <a:avLst/>
              <a:gdLst>
                <a:gd name="T0" fmla="*/ 0 w 2826"/>
                <a:gd name="T1" fmla="*/ 134 h 137"/>
                <a:gd name="T2" fmla="*/ 177 w 2826"/>
                <a:gd name="T3" fmla="*/ 0 h 137"/>
                <a:gd name="T4" fmla="*/ 2826 w 2826"/>
                <a:gd name="T5" fmla="*/ 2 h 137"/>
                <a:gd name="T6" fmla="*/ 2819 w 2826"/>
                <a:gd name="T7" fmla="*/ 137 h 137"/>
                <a:gd name="T8" fmla="*/ 0 w 2826"/>
                <a:gd name="T9" fmla="*/ 134 h 137"/>
                <a:gd name="connsiteX0" fmla="*/ 0 w 9975"/>
                <a:gd name="connsiteY0" fmla="*/ 9781 h 10000"/>
                <a:gd name="connsiteX1" fmla="*/ 626 w 9975"/>
                <a:gd name="connsiteY1" fmla="*/ 0 h 10000"/>
                <a:gd name="connsiteX2" fmla="*/ 9650 w 9975"/>
                <a:gd name="connsiteY2" fmla="*/ 146 h 10000"/>
                <a:gd name="connsiteX3" fmla="*/ 9975 w 9975"/>
                <a:gd name="connsiteY3" fmla="*/ 10000 h 10000"/>
                <a:gd name="connsiteX4" fmla="*/ 0 w 9975"/>
                <a:gd name="connsiteY4" fmla="*/ 9781 h 10000"/>
                <a:gd name="connsiteX0" fmla="*/ 0 w 9900"/>
                <a:gd name="connsiteY0" fmla="*/ 9781 h 10000"/>
                <a:gd name="connsiteX1" fmla="*/ 628 w 9900"/>
                <a:gd name="connsiteY1" fmla="*/ 0 h 10000"/>
                <a:gd name="connsiteX2" fmla="*/ 9674 w 9900"/>
                <a:gd name="connsiteY2" fmla="*/ 146 h 10000"/>
                <a:gd name="connsiteX3" fmla="*/ 9900 w 9900"/>
                <a:gd name="connsiteY3" fmla="*/ 10000 h 10000"/>
                <a:gd name="connsiteX4" fmla="*/ 0 w 9900"/>
                <a:gd name="connsiteY4" fmla="*/ 9781 h 10000"/>
                <a:gd name="connsiteX0" fmla="*/ 0 w 10000"/>
                <a:gd name="connsiteY0" fmla="*/ 9781 h 10000"/>
                <a:gd name="connsiteX1" fmla="*/ 449 w 10000"/>
                <a:gd name="connsiteY1" fmla="*/ 0 h 10000"/>
                <a:gd name="connsiteX2" fmla="*/ 9772 w 10000"/>
                <a:gd name="connsiteY2" fmla="*/ 146 h 10000"/>
                <a:gd name="connsiteX3" fmla="*/ 10000 w 10000"/>
                <a:gd name="connsiteY3" fmla="*/ 10000 h 10000"/>
                <a:gd name="connsiteX4" fmla="*/ 0 w 10000"/>
                <a:gd name="connsiteY4" fmla="*/ 9781 h 10000"/>
                <a:gd name="connsiteX0" fmla="*/ 0 w 10000"/>
                <a:gd name="connsiteY0" fmla="*/ 9635 h 9854"/>
                <a:gd name="connsiteX1" fmla="*/ 449 w 10000"/>
                <a:gd name="connsiteY1" fmla="*/ 547 h 9854"/>
                <a:gd name="connsiteX2" fmla="*/ 9772 w 10000"/>
                <a:gd name="connsiteY2" fmla="*/ 0 h 9854"/>
                <a:gd name="connsiteX3" fmla="*/ 10000 w 10000"/>
                <a:gd name="connsiteY3" fmla="*/ 9854 h 9854"/>
                <a:gd name="connsiteX4" fmla="*/ 0 w 10000"/>
                <a:gd name="connsiteY4" fmla="*/ 9635 h 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9854">
                  <a:moveTo>
                    <a:pt x="0" y="9635"/>
                  </a:moveTo>
                  <a:cubicBezTo>
                    <a:pt x="212" y="6375"/>
                    <a:pt x="237" y="3807"/>
                    <a:pt x="449" y="547"/>
                  </a:cubicBezTo>
                  <a:lnTo>
                    <a:pt x="9772" y="0"/>
                  </a:lnTo>
                  <a:cubicBezTo>
                    <a:pt x="9881" y="3285"/>
                    <a:pt x="9891" y="6569"/>
                    <a:pt x="10000" y="9854"/>
                  </a:cubicBezTo>
                  <a:lnTo>
                    <a:pt x="0" y="963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E68C6"/>
                </a:gs>
                <a:gs pos="100000">
                  <a:srgbClr val="163884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24" name="Freeform 14">
              <a:extLst>
                <a:ext uri="{FF2B5EF4-FFF2-40B4-BE49-F238E27FC236}">
                  <a16:creationId xmlns:a16="http://schemas.microsoft.com/office/drawing/2014/main" id="{60545629-C5E7-4B6A-9BAE-881CEA9C2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1252" y="3947477"/>
              <a:ext cx="5536545" cy="209179"/>
            </a:xfrm>
            <a:custGeom>
              <a:avLst/>
              <a:gdLst>
                <a:gd name="T0" fmla="*/ 1060 w 1106"/>
                <a:gd name="T1" fmla="*/ 0 h 62"/>
                <a:gd name="T2" fmla="*/ 1048 w 1106"/>
                <a:gd name="T3" fmla="*/ 53 h 62"/>
                <a:gd name="T4" fmla="*/ 0 w 1106"/>
                <a:gd name="T5" fmla="*/ 54 h 62"/>
                <a:gd name="T6" fmla="*/ 1077 w 1106"/>
                <a:gd name="T7" fmla="*/ 59 h 62"/>
                <a:gd name="T8" fmla="*/ 1060 w 110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62">
                  <a:moveTo>
                    <a:pt x="1060" y="0"/>
                  </a:moveTo>
                  <a:cubicBezTo>
                    <a:pt x="1060" y="0"/>
                    <a:pt x="1092" y="52"/>
                    <a:pt x="1048" y="53"/>
                  </a:cubicBezTo>
                  <a:cubicBezTo>
                    <a:pt x="1012" y="54"/>
                    <a:pt x="0" y="54"/>
                    <a:pt x="0" y="54"/>
                  </a:cubicBezTo>
                  <a:cubicBezTo>
                    <a:pt x="0" y="54"/>
                    <a:pt x="1049" y="62"/>
                    <a:pt x="1077" y="59"/>
                  </a:cubicBezTo>
                  <a:cubicBezTo>
                    <a:pt x="1106" y="56"/>
                    <a:pt x="1060" y="0"/>
                    <a:pt x="1060" y="0"/>
                  </a:cubicBezTo>
                  <a:close/>
                </a:path>
              </a:pathLst>
            </a:custGeom>
            <a:gradFill>
              <a:gsLst>
                <a:gs pos="0">
                  <a:srgbClr val="396CDF"/>
                </a:gs>
                <a:gs pos="100000">
                  <a:srgbClr val="1A439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25" name="Freeform 15">
              <a:extLst>
                <a:ext uri="{FF2B5EF4-FFF2-40B4-BE49-F238E27FC236}">
                  <a16:creationId xmlns:a16="http://schemas.microsoft.com/office/drawing/2014/main" id="{5CD91DCC-D8C9-4096-AADF-AC297EEFB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614" y="4381273"/>
              <a:ext cx="5497480" cy="182497"/>
            </a:xfrm>
            <a:custGeom>
              <a:avLst/>
              <a:gdLst>
                <a:gd name="T0" fmla="*/ 0 w 2826"/>
                <a:gd name="T1" fmla="*/ 0 h 132"/>
                <a:gd name="T2" fmla="*/ 2816 w 2826"/>
                <a:gd name="T3" fmla="*/ 3 h 132"/>
                <a:gd name="T4" fmla="*/ 2826 w 2826"/>
                <a:gd name="T5" fmla="*/ 132 h 132"/>
                <a:gd name="T6" fmla="*/ 194 w 2826"/>
                <a:gd name="T7" fmla="*/ 130 h 132"/>
                <a:gd name="T8" fmla="*/ 0 w 2826"/>
                <a:gd name="T9" fmla="*/ 0 h 132"/>
                <a:gd name="connsiteX0" fmla="*/ 0 w 9965"/>
                <a:gd name="connsiteY0" fmla="*/ 0 h 10000"/>
                <a:gd name="connsiteX1" fmla="*/ 9965 w 9965"/>
                <a:gd name="connsiteY1" fmla="*/ 227 h 10000"/>
                <a:gd name="connsiteX2" fmla="*/ 9915 w 9965"/>
                <a:gd name="connsiteY2" fmla="*/ 10000 h 10000"/>
                <a:gd name="connsiteX3" fmla="*/ 686 w 9965"/>
                <a:gd name="connsiteY3" fmla="*/ 9848 h 10000"/>
                <a:gd name="connsiteX4" fmla="*/ 0 w 9965"/>
                <a:gd name="connsiteY4" fmla="*/ 0 h 10000"/>
                <a:gd name="connsiteX0" fmla="*/ 0 w 10000"/>
                <a:gd name="connsiteY0" fmla="*/ 0 h 9848"/>
                <a:gd name="connsiteX1" fmla="*/ 10000 w 10000"/>
                <a:gd name="connsiteY1" fmla="*/ 227 h 9848"/>
                <a:gd name="connsiteX2" fmla="*/ 9886 w 10000"/>
                <a:gd name="connsiteY2" fmla="*/ 9762 h 9848"/>
                <a:gd name="connsiteX3" fmla="*/ 688 w 10000"/>
                <a:gd name="connsiteY3" fmla="*/ 9848 h 9848"/>
                <a:gd name="connsiteX4" fmla="*/ 0 w 10000"/>
                <a:gd name="connsiteY4" fmla="*/ 0 h 9848"/>
                <a:gd name="connsiteX0" fmla="*/ 0 w 10008"/>
                <a:gd name="connsiteY0" fmla="*/ 0 h 10000"/>
                <a:gd name="connsiteX1" fmla="*/ 10000 w 10008"/>
                <a:gd name="connsiteY1" fmla="*/ 231 h 10000"/>
                <a:gd name="connsiteX2" fmla="*/ 9886 w 10008"/>
                <a:gd name="connsiteY2" fmla="*/ 9913 h 10000"/>
                <a:gd name="connsiteX3" fmla="*/ 688 w 10008"/>
                <a:gd name="connsiteY3" fmla="*/ 10000 h 10000"/>
                <a:gd name="connsiteX4" fmla="*/ 0 w 10008"/>
                <a:gd name="connsiteY4" fmla="*/ 0 h 10000"/>
                <a:gd name="connsiteX0" fmla="*/ 0 w 10008"/>
                <a:gd name="connsiteY0" fmla="*/ 0 h 10000"/>
                <a:gd name="connsiteX1" fmla="*/ 10000 w 10008"/>
                <a:gd name="connsiteY1" fmla="*/ 231 h 10000"/>
                <a:gd name="connsiteX2" fmla="*/ 9886 w 10008"/>
                <a:gd name="connsiteY2" fmla="*/ 9913 h 10000"/>
                <a:gd name="connsiteX3" fmla="*/ 529 w 10008"/>
                <a:gd name="connsiteY3" fmla="*/ 10000 h 10000"/>
                <a:gd name="connsiteX4" fmla="*/ 0 w 10008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8" h="10000">
                  <a:moveTo>
                    <a:pt x="0" y="0"/>
                  </a:moveTo>
                  <a:lnTo>
                    <a:pt x="10000" y="231"/>
                  </a:lnTo>
                  <a:cubicBezTo>
                    <a:pt x="9983" y="3539"/>
                    <a:pt x="10078" y="3708"/>
                    <a:pt x="9886" y="9913"/>
                  </a:cubicBezTo>
                  <a:lnTo>
                    <a:pt x="529" y="10000"/>
                  </a:lnTo>
                  <a:cubicBezTo>
                    <a:pt x="300" y="6666"/>
                    <a:pt x="230" y="3334"/>
                    <a:pt x="0" y="0"/>
                  </a:cubicBezTo>
                  <a:close/>
                </a:path>
              </a:pathLst>
            </a:custGeom>
            <a:solidFill>
              <a:srgbClr val="163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26" name="Freeform 16">
              <a:extLst>
                <a:ext uri="{FF2B5EF4-FFF2-40B4-BE49-F238E27FC236}">
                  <a16:creationId xmlns:a16="http://schemas.microsoft.com/office/drawing/2014/main" id="{B1634936-6430-42EA-9068-84F72E198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9280" y="3941239"/>
              <a:ext cx="113716" cy="621921"/>
            </a:xfrm>
            <a:custGeom>
              <a:avLst/>
              <a:gdLst>
                <a:gd name="T0" fmla="*/ 0 w 34"/>
                <a:gd name="T1" fmla="*/ 0 h 185"/>
                <a:gd name="T2" fmla="*/ 23 w 34"/>
                <a:gd name="T3" fmla="*/ 92 h 185"/>
                <a:gd name="T4" fmla="*/ 0 w 34"/>
                <a:gd name="T5" fmla="*/ 185 h 185"/>
                <a:gd name="T6" fmla="*/ 34 w 34"/>
                <a:gd name="T7" fmla="*/ 94 h 185"/>
                <a:gd name="T8" fmla="*/ 0 w 34"/>
                <a:gd name="T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5">
                  <a:moveTo>
                    <a:pt x="0" y="0"/>
                  </a:moveTo>
                  <a:cubicBezTo>
                    <a:pt x="0" y="0"/>
                    <a:pt x="24" y="24"/>
                    <a:pt x="23" y="92"/>
                  </a:cubicBezTo>
                  <a:cubicBezTo>
                    <a:pt x="22" y="161"/>
                    <a:pt x="0" y="185"/>
                    <a:pt x="0" y="185"/>
                  </a:cubicBezTo>
                  <a:cubicBezTo>
                    <a:pt x="0" y="185"/>
                    <a:pt x="34" y="171"/>
                    <a:pt x="34" y="94"/>
                  </a:cubicBezTo>
                  <a:cubicBezTo>
                    <a:pt x="34" y="1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63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27" name="Freeform 19">
              <a:extLst>
                <a:ext uri="{FF2B5EF4-FFF2-40B4-BE49-F238E27FC236}">
                  <a16:creationId xmlns:a16="http://schemas.microsoft.com/office/drawing/2014/main" id="{18441688-0224-43F5-BB7F-C0F77C999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1618" y="3940464"/>
              <a:ext cx="136178" cy="624580"/>
            </a:xfrm>
            <a:custGeom>
              <a:avLst/>
              <a:gdLst>
                <a:gd name="T0" fmla="*/ 41 w 41"/>
                <a:gd name="T1" fmla="*/ 93 h 185"/>
                <a:gd name="T2" fmla="*/ 13 w 41"/>
                <a:gd name="T3" fmla="*/ 0 h 185"/>
                <a:gd name="T4" fmla="*/ 7 w 41"/>
                <a:gd name="T5" fmla="*/ 0 h 185"/>
                <a:gd name="T6" fmla="*/ 0 w 41"/>
                <a:gd name="T7" fmla="*/ 0 h 185"/>
                <a:gd name="T8" fmla="*/ 31 w 41"/>
                <a:gd name="T9" fmla="*/ 93 h 185"/>
                <a:gd name="T10" fmla="*/ 0 w 41"/>
                <a:gd name="T11" fmla="*/ 185 h 185"/>
                <a:gd name="T12" fmla="*/ 6 w 41"/>
                <a:gd name="T13" fmla="*/ 185 h 185"/>
                <a:gd name="T14" fmla="*/ 12 w 41"/>
                <a:gd name="T15" fmla="*/ 185 h 185"/>
                <a:gd name="T16" fmla="*/ 41 w 41"/>
                <a:gd name="T17" fmla="*/ 9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85">
                  <a:moveTo>
                    <a:pt x="41" y="93"/>
                  </a:moveTo>
                  <a:cubicBezTo>
                    <a:pt x="41" y="45"/>
                    <a:pt x="31" y="6"/>
                    <a:pt x="13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5" y="0"/>
                    <a:pt x="2" y="0"/>
                    <a:pt x="0" y="0"/>
                  </a:cubicBezTo>
                  <a:cubicBezTo>
                    <a:pt x="19" y="3"/>
                    <a:pt x="31" y="43"/>
                    <a:pt x="31" y="93"/>
                  </a:cubicBezTo>
                  <a:cubicBezTo>
                    <a:pt x="30" y="141"/>
                    <a:pt x="19" y="181"/>
                    <a:pt x="0" y="185"/>
                  </a:cubicBezTo>
                  <a:cubicBezTo>
                    <a:pt x="1" y="185"/>
                    <a:pt x="4" y="185"/>
                    <a:pt x="6" y="185"/>
                  </a:cubicBezTo>
                  <a:cubicBezTo>
                    <a:pt x="7" y="185"/>
                    <a:pt x="9" y="185"/>
                    <a:pt x="12" y="185"/>
                  </a:cubicBezTo>
                  <a:cubicBezTo>
                    <a:pt x="30" y="180"/>
                    <a:pt x="41" y="140"/>
                    <a:pt x="41" y="93"/>
                  </a:cubicBezTo>
                  <a:close/>
                </a:path>
              </a:pathLst>
            </a:custGeom>
            <a:gradFill>
              <a:gsLst>
                <a:gs pos="36000">
                  <a:schemeClr val="bg1">
                    <a:lumMod val="85000"/>
                  </a:schemeClr>
                </a:gs>
                <a:gs pos="41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  <a:gs pos="51000">
                  <a:schemeClr val="bg1">
                    <a:lumMod val="65000"/>
                  </a:schemeClr>
                </a:gs>
                <a:gs pos="71250">
                  <a:schemeClr val="tx1">
                    <a:lumMod val="50000"/>
                    <a:lumOff val="50000"/>
                  </a:schemeClr>
                </a:gs>
                <a:gs pos="84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28" name="Freeform 23">
              <a:extLst>
                <a:ext uri="{FF2B5EF4-FFF2-40B4-BE49-F238E27FC236}">
                  <a16:creationId xmlns:a16="http://schemas.microsoft.com/office/drawing/2014/main" id="{D49304F5-AEFB-4BE5-B55B-FC6098B67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744" y="3944668"/>
              <a:ext cx="627536" cy="619113"/>
            </a:xfrm>
            <a:custGeom>
              <a:avLst/>
              <a:gdLst>
                <a:gd name="T0" fmla="*/ 0 w 189"/>
                <a:gd name="T1" fmla="*/ 49 h 184"/>
                <a:gd name="T2" fmla="*/ 149 w 189"/>
                <a:gd name="T3" fmla="*/ 0 h 184"/>
                <a:gd name="T4" fmla="*/ 150 w 189"/>
                <a:gd name="T5" fmla="*/ 58 h 184"/>
                <a:gd name="T6" fmla="*/ 176 w 189"/>
                <a:gd name="T7" fmla="*/ 93 h 184"/>
                <a:gd name="T8" fmla="*/ 149 w 189"/>
                <a:gd name="T9" fmla="*/ 129 h 184"/>
                <a:gd name="T10" fmla="*/ 156 w 189"/>
                <a:gd name="T11" fmla="*/ 184 h 184"/>
                <a:gd name="T12" fmla="*/ 0 w 189"/>
                <a:gd name="T13" fmla="*/ 137 h 184"/>
                <a:gd name="T14" fmla="*/ 0 w 189"/>
                <a:gd name="T15" fmla="*/ 4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84">
                  <a:moveTo>
                    <a:pt x="0" y="49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89" y="27"/>
                    <a:pt x="150" y="58"/>
                  </a:cubicBezTo>
                  <a:cubicBezTo>
                    <a:pt x="150" y="58"/>
                    <a:pt x="176" y="65"/>
                    <a:pt x="176" y="93"/>
                  </a:cubicBezTo>
                  <a:cubicBezTo>
                    <a:pt x="176" y="121"/>
                    <a:pt x="149" y="129"/>
                    <a:pt x="149" y="129"/>
                  </a:cubicBezTo>
                  <a:cubicBezTo>
                    <a:pt x="149" y="129"/>
                    <a:pt x="186" y="157"/>
                    <a:pt x="156" y="18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15" y="84"/>
                    <a:pt x="0" y="49"/>
                  </a:cubicBezTo>
                  <a:close/>
                </a:path>
              </a:pathLst>
            </a:custGeom>
            <a:solidFill>
              <a:srgbClr val="D47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29" name="Freeform 24">
              <a:extLst>
                <a:ext uri="{FF2B5EF4-FFF2-40B4-BE49-F238E27FC236}">
                  <a16:creationId xmlns:a16="http://schemas.microsoft.com/office/drawing/2014/main" id="{6EF46C3B-4A94-42A7-A548-4AEC56569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725" y="3944668"/>
              <a:ext cx="631748" cy="619113"/>
            </a:xfrm>
            <a:custGeom>
              <a:avLst/>
              <a:gdLst>
                <a:gd name="T0" fmla="*/ 0 w 190"/>
                <a:gd name="T1" fmla="*/ 43 h 184"/>
                <a:gd name="T2" fmla="*/ 150 w 190"/>
                <a:gd name="T3" fmla="*/ 0 h 184"/>
                <a:gd name="T4" fmla="*/ 151 w 190"/>
                <a:gd name="T5" fmla="*/ 58 h 184"/>
                <a:gd name="T6" fmla="*/ 177 w 190"/>
                <a:gd name="T7" fmla="*/ 93 h 184"/>
                <a:gd name="T8" fmla="*/ 150 w 190"/>
                <a:gd name="T9" fmla="*/ 129 h 184"/>
                <a:gd name="T10" fmla="*/ 157 w 190"/>
                <a:gd name="T11" fmla="*/ 184 h 184"/>
                <a:gd name="T12" fmla="*/ 2 w 190"/>
                <a:gd name="T13" fmla="*/ 137 h 184"/>
                <a:gd name="T14" fmla="*/ 0 w 190"/>
                <a:gd name="T15" fmla="*/ 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84">
                  <a:moveTo>
                    <a:pt x="0" y="43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90" y="27"/>
                    <a:pt x="151" y="58"/>
                  </a:cubicBezTo>
                  <a:cubicBezTo>
                    <a:pt x="151" y="58"/>
                    <a:pt x="177" y="65"/>
                    <a:pt x="177" y="93"/>
                  </a:cubicBezTo>
                  <a:cubicBezTo>
                    <a:pt x="177" y="121"/>
                    <a:pt x="150" y="129"/>
                    <a:pt x="150" y="129"/>
                  </a:cubicBezTo>
                  <a:cubicBezTo>
                    <a:pt x="150" y="129"/>
                    <a:pt x="187" y="157"/>
                    <a:pt x="157" y="184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7"/>
                    <a:pt x="15" y="78"/>
                    <a:pt x="0" y="43"/>
                  </a:cubicBezTo>
                  <a:close/>
                </a:path>
              </a:pathLst>
            </a:custGeom>
            <a:gradFill>
              <a:gsLst>
                <a:gs pos="1000">
                  <a:srgbClr val="F8ECE4"/>
                </a:gs>
                <a:gs pos="69000">
                  <a:srgbClr val="D49062"/>
                </a:gs>
                <a:gs pos="89000">
                  <a:srgbClr val="E6BEA2"/>
                </a:gs>
              </a:gsLst>
              <a:lin ang="60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30" name="Freeform 25">
              <a:extLst>
                <a:ext uri="{FF2B5EF4-FFF2-40B4-BE49-F238E27FC236}">
                  <a16:creationId xmlns:a16="http://schemas.microsoft.com/office/drawing/2014/main" id="{9DF30C30-E3A7-477D-9A3E-CB30CBCE0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725" y="3944668"/>
              <a:ext cx="631748" cy="279373"/>
            </a:xfrm>
            <a:custGeom>
              <a:avLst/>
              <a:gdLst>
                <a:gd name="T0" fmla="*/ 174 w 190"/>
                <a:gd name="T1" fmla="*/ 77 h 83"/>
                <a:gd name="T2" fmla="*/ 151 w 190"/>
                <a:gd name="T3" fmla="*/ 58 h 83"/>
                <a:gd name="T4" fmla="*/ 150 w 190"/>
                <a:gd name="T5" fmla="*/ 0 h 83"/>
                <a:gd name="T6" fmla="*/ 0 w 190"/>
                <a:gd name="T7" fmla="*/ 43 h 83"/>
                <a:gd name="T8" fmla="*/ 9 w 190"/>
                <a:gd name="T9" fmla="*/ 83 h 83"/>
                <a:gd name="T10" fmla="*/ 174 w 190"/>
                <a:gd name="T11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83">
                  <a:moveTo>
                    <a:pt x="174" y="77"/>
                  </a:moveTo>
                  <a:cubicBezTo>
                    <a:pt x="167" y="62"/>
                    <a:pt x="151" y="58"/>
                    <a:pt x="151" y="58"/>
                  </a:cubicBezTo>
                  <a:cubicBezTo>
                    <a:pt x="190" y="27"/>
                    <a:pt x="150" y="0"/>
                    <a:pt x="15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" y="52"/>
                    <a:pt x="8" y="74"/>
                    <a:pt x="9" y="83"/>
                  </a:cubicBezTo>
                  <a:lnTo>
                    <a:pt x="174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8ECE4"/>
                </a:gs>
                <a:gs pos="59000">
                  <a:srgbClr val="E7C1A7"/>
                </a:gs>
                <a:gs pos="47000">
                  <a:srgbClr val="D7976B"/>
                </a:gs>
              </a:gsLst>
              <a:lin ang="4500000" scaled="0"/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31" name="Freeform 26">
              <a:extLst>
                <a:ext uri="{FF2B5EF4-FFF2-40B4-BE49-F238E27FC236}">
                  <a16:creationId xmlns:a16="http://schemas.microsoft.com/office/drawing/2014/main" id="{AC4E8041-72A2-4F7A-A2A4-893EE9981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2591" y="4058383"/>
              <a:ext cx="564362" cy="228833"/>
            </a:xfrm>
            <a:custGeom>
              <a:avLst/>
              <a:gdLst>
                <a:gd name="T0" fmla="*/ 0 w 170"/>
                <a:gd name="T1" fmla="*/ 34 h 68"/>
                <a:gd name="T2" fmla="*/ 2 w 170"/>
                <a:gd name="T3" fmla="*/ 58 h 68"/>
                <a:gd name="T4" fmla="*/ 169 w 170"/>
                <a:gd name="T5" fmla="*/ 68 h 68"/>
                <a:gd name="T6" fmla="*/ 170 w 170"/>
                <a:gd name="T7" fmla="*/ 59 h 68"/>
                <a:gd name="T8" fmla="*/ 144 w 170"/>
                <a:gd name="T9" fmla="*/ 24 h 68"/>
                <a:gd name="T10" fmla="*/ 161 w 170"/>
                <a:gd name="T11" fmla="*/ 0 h 68"/>
                <a:gd name="T12" fmla="*/ 0 w 170"/>
                <a:gd name="T13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68">
                  <a:moveTo>
                    <a:pt x="0" y="34"/>
                  </a:moveTo>
                  <a:cubicBezTo>
                    <a:pt x="1" y="40"/>
                    <a:pt x="2" y="52"/>
                    <a:pt x="2" y="58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9" y="65"/>
                    <a:pt x="170" y="62"/>
                    <a:pt x="170" y="59"/>
                  </a:cubicBezTo>
                  <a:cubicBezTo>
                    <a:pt x="170" y="31"/>
                    <a:pt x="144" y="24"/>
                    <a:pt x="144" y="24"/>
                  </a:cubicBezTo>
                  <a:cubicBezTo>
                    <a:pt x="151" y="18"/>
                    <a:pt x="159" y="7"/>
                    <a:pt x="161" y="0"/>
                  </a:cubicBezTo>
                  <a:lnTo>
                    <a:pt x="0" y="34"/>
                  </a:lnTo>
                  <a:close/>
                </a:path>
              </a:pathLst>
            </a:custGeom>
            <a:gradFill>
              <a:gsLst>
                <a:gs pos="1000">
                  <a:srgbClr val="F8ECE4"/>
                </a:gs>
                <a:gs pos="57000">
                  <a:srgbClr val="E5BB9F"/>
                </a:gs>
              </a:gsLst>
              <a:lin ang="48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32" name="Freeform 29">
              <a:extLst>
                <a:ext uri="{FF2B5EF4-FFF2-40B4-BE49-F238E27FC236}">
                  <a16:creationId xmlns:a16="http://schemas.microsoft.com/office/drawing/2014/main" id="{49630A67-6ACE-4892-A45B-DB0FB7D94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452" y="3980847"/>
              <a:ext cx="5108360" cy="84560"/>
            </a:xfrm>
            <a:custGeom>
              <a:avLst/>
              <a:gdLst>
                <a:gd name="T0" fmla="*/ 0 w 995"/>
                <a:gd name="T1" fmla="*/ 0 h 29"/>
                <a:gd name="T2" fmla="*/ 921 w 995"/>
                <a:gd name="T3" fmla="*/ 0 h 29"/>
                <a:gd name="T4" fmla="*/ 964 w 995"/>
                <a:gd name="T5" fmla="*/ 1 h 29"/>
                <a:gd name="T6" fmla="*/ 970 w 995"/>
                <a:gd name="T7" fmla="*/ 29 h 29"/>
                <a:gd name="T8" fmla="*/ 13 w 995"/>
                <a:gd name="T9" fmla="*/ 27 h 29"/>
                <a:gd name="T10" fmla="*/ 12 w 995"/>
                <a:gd name="T11" fmla="*/ 14 h 29"/>
                <a:gd name="T12" fmla="*/ 0 w 99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29">
                  <a:moveTo>
                    <a:pt x="0" y="0"/>
                  </a:moveTo>
                  <a:cubicBezTo>
                    <a:pt x="0" y="0"/>
                    <a:pt x="903" y="0"/>
                    <a:pt x="921" y="0"/>
                  </a:cubicBezTo>
                  <a:cubicBezTo>
                    <a:pt x="931" y="0"/>
                    <a:pt x="955" y="1"/>
                    <a:pt x="964" y="1"/>
                  </a:cubicBezTo>
                  <a:cubicBezTo>
                    <a:pt x="973" y="1"/>
                    <a:pt x="995" y="28"/>
                    <a:pt x="970" y="29"/>
                  </a:cubicBezTo>
                  <a:cubicBezTo>
                    <a:pt x="957" y="29"/>
                    <a:pt x="13" y="27"/>
                    <a:pt x="13" y="27"/>
                  </a:cubicBezTo>
                  <a:cubicBezTo>
                    <a:pt x="13" y="27"/>
                    <a:pt x="13" y="20"/>
                    <a:pt x="12" y="14"/>
                  </a:cubicBezTo>
                  <a:cubicBezTo>
                    <a:pt x="11" y="7"/>
                    <a:pt x="0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396CDF"/>
                </a:gs>
                <a:gs pos="0">
                  <a:srgbClr val="2155C9"/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33" name="Freeform 30">
              <a:extLst>
                <a:ext uri="{FF2B5EF4-FFF2-40B4-BE49-F238E27FC236}">
                  <a16:creationId xmlns:a16="http://schemas.microsoft.com/office/drawing/2014/main" id="{1DC553C7-382C-4032-8C94-EE57C1B39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452" y="4429011"/>
              <a:ext cx="5232545" cy="127754"/>
            </a:xfrm>
            <a:custGeom>
              <a:avLst/>
              <a:gdLst>
                <a:gd name="T0" fmla="*/ 0 w 995"/>
                <a:gd name="T1" fmla="*/ 37 h 38"/>
                <a:gd name="T2" fmla="*/ 918 w 995"/>
                <a:gd name="T3" fmla="*/ 38 h 38"/>
                <a:gd name="T4" fmla="*/ 961 w 995"/>
                <a:gd name="T5" fmla="*/ 38 h 38"/>
                <a:gd name="T6" fmla="*/ 970 w 995"/>
                <a:gd name="T7" fmla="*/ 0 h 38"/>
                <a:gd name="T8" fmla="*/ 4 w 995"/>
                <a:gd name="T9" fmla="*/ 0 h 38"/>
                <a:gd name="T10" fmla="*/ 8 w 995"/>
                <a:gd name="T11" fmla="*/ 24 h 38"/>
                <a:gd name="T12" fmla="*/ 0 w 995"/>
                <a:gd name="T13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38">
                  <a:moveTo>
                    <a:pt x="0" y="37"/>
                  </a:moveTo>
                  <a:cubicBezTo>
                    <a:pt x="0" y="37"/>
                    <a:pt x="900" y="38"/>
                    <a:pt x="918" y="38"/>
                  </a:cubicBezTo>
                  <a:cubicBezTo>
                    <a:pt x="928" y="38"/>
                    <a:pt x="952" y="38"/>
                    <a:pt x="961" y="38"/>
                  </a:cubicBezTo>
                  <a:cubicBezTo>
                    <a:pt x="969" y="38"/>
                    <a:pt x="995" y="0"/>
                    <a:pt x="970" y="0"/>
                  </a:cubicBezTo>
                  <a:cubicBezTo>
                    <a:pt x="958" y="0"/>
                    <a:pt x="4" y="0"/>
                    <a:pt x="4" y="0"/>
                  </a:cubicBezTo>
                  <a:cubicBezTo>
                    <a:pt x="3" y="0"/>
                    <a:pt x="11" y="10"/>
                    <a:pt x="8" y="24"/>
                  </a:cubicBezTo>
                  <a:cubicBezTo>
                    <a:pt x="7" y="31"/>
                    <a:pt x="0" y="37"/>
                    <a:pt x="0" y="3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22E6C"/>
                </a:gs>
                <a:gs pos="100000">
                  <a:srgbClr val="3E68C6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grpSp>
        <p:nvGrpSpPr>
          <p:cNvPr id="35" name="Pencil">
            <a:extLst>
              <a:ext uri="{FF2B5EF4-FFF2-40B4-BE49-F238E27FC236}">
                <a16:creationId xmlns:a16="http://schemas.microsoft.com/office/drawing/2014/main" id="{99930CC4-D02D-49DE-856F-213A1DE6F41C}"/>
              </a:ext>
            </a:extLst>
          </p:cNvPr>
          <p:cNvGrpSpPr/>
          <p:nvPr/>
        </p:nvGrpSpPr>
        <p:grpSpPr>
          <a:xfrm rot="20238837">
            <a:off x="6510381" y="746082"/>
            <a:ext cx="2805010" cy="202955"/>
            <a:chOff x="839676" y="3936019"/>
            <a:chExt cx="6178123" cy="6290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2" name="Rectangle 5">
              <a:extLst>
                <a:ext uri="{FF2B5EF4-FFF2-40B4-BE49-F238E27FC236}">
                  <a16:creationId xmlns:a16="http://schemas.microsoft.com/office/drawing/2014/main" id="{B853B22C-809C-49E4-B546-D089C4BCE5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871" y="4149635"/>
              <a:ext cx="1837685" cy="14039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03" name="Rectangle 6">
              <a:extLst>
                <a:ext uri="{FF2B5EF4-FFF2-40B4-BE49-F238E27FC236}">
                  <a16:creationId xmlns:a16="http://schemas.microsoft.com/office/drawing/2014/main" id="{995BF35F-ED98-48A4-86AA-E2250BA09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871" y="4472529"/>
              <a:ext cx="1837685" cy="14039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04" name="Freeform 7">
              <a:extLst>
                <a:ext uri="{FF2B5EF4-FFF2-40B4-BE49-F238E27FC236}">
                  <a16:creationId xmlns:a16="http://schemas.microsoft.com/office/drawing/2014/main" id="{5A7E212C-087E-40AC-9E4C-0C527D0C2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76" y="4089268"/>
              <a:ext cx="422569" cy="320086"/>
            </a:xfrm>
            <a:custGeom>
              <a:avLst/>
              <a:gdLst>
                <a:gd name="T0" fmla="*/ 114 w 127"/>
                <a:gd name="T1" fmla="*/ 0 h 95"/>
                <a:gd name="T2" fmla="*/ 0 w 127"/>
                <a:gd name="T3" fmla="*/ 48 h 95"/>
                <a:gd name="T4" fmla="*/ 119 w 127"/>
                <a:gd name="T5" fmla="*/ 95 h 95"/>
                <a:gd name="T6" fmla="*/ 114 w 127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95">
                  <a:moveTo>
                    <a:pt x="114" y="0"/>
                  </a:moveTo>
                  <a:cubicBezTo>
                    <a:pt x="96" y="8"/>
                    <a:pt x="0" y="29"/>
                    <a:pt x="0" y="48"/>
                  </a:cubicBezTo>
                  <a:cubicBezTo>
                    <a:pt x="0" y="66"/>
                    <a:pt x="101" y="90"/>
                    <a:pt x="119" y="95"/>
                  </a:cubicBezTo>
                  <a:cubicBezTo>
                    <a:pt x="122" y="75"/>
                    <a:pt x="127" y="25"/>
                    <a:pt x="114" y="0"/>
                  </a:cubicBezTo>
                  <a:close/>
                </a:path>
              </a:pathLst>
            </a:custGeom>
            <a:gradFill>
              <a:gsLst>
                <a:gs pos="71000">
                  <a:srgbClr val="187230"/>
                </a:gs>
                <a:gs pos="24000">
                  <a:srgbClr val="187230"/>
                </a:gs>
                <a:gs pos="49000">
                  <a:srgbClr val="2AC853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05" name="Freeform 11">
              <a:extLst>
                <a:ext uri="{FF2B5EF4-FFF2-40B4-BE49-F238E27FC236}">
                  <a16:creationId xmlns:a16="http://schemas.microsoft.com/office/drawing/2014/main" id="{08D58D8E-397E-4454-8F9D-EA33C43871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7324" y="3936633"/>
              <a:ext cx="5563669" cy="628409"/>
            </a:xfrm>
            <a:custGeom>
              <a:avLst/>
              <a:gdLst>
                <a:gd name="T0" fmla="*/ 96 w 1114"/>
                <a:gd name="T1" fmla="*/ 180 h 181"/>
                <a:gd name="T2" fmla="*/ 4 w 1114"/>
                <a:gd name="T3" fmla="*/ 95 h 181"/>
                <a:gd name="T4" fmla="*/ 97 w 1114"/>
                <a:gd name="T5" fmla="*/ 0 h 181"/>
                <a:gd name="T6" fmla="*/ 1114 w 1114"/>
                <a:gd name="T7" fmla="*/ 1 h 181"/>
                <a:gd name="T8" fmla="*/ 1113 w 1114"/>
                <a:gd name="T9" fmla="*/ 181 h 181"/>
                <a:gd name="T10" fmla="*/ 96 w 1114"/>
                <a:gd name="T11" fmla="*/ 180 h 181"/>
                <a:gd name="connsiteX0" fmla="*/ 1035 w 10164"/>
                <a:gd name="connsiteY0" fmla="*/ 10316 h 10371"/>
                <a:gd name="connsiteX1" fmla="*/ 209 w 10164"/>
                <a:gd name="connsiteY1" fmla="*/ 5620 h 10371"/>
                <a:gd name="connsiteX2" fmla="*/ 1044 w 10164"/>
                <a:gd name="connsiteY2" fmla="*/ 371 h 10371"/>
                <a:gd name="connsiteX3" fmla="*/ 10024 w 10164"/>
                <a:gd name="connsiteY3" fmla="*/ 426 h 10371"/>
                <a:gd name="connsiteX4" fmla="*/ 10164 w 10164"/>
                <a:gd name="connsiteY4" fmla="*/ 10371 h 10371"/>
                <a:gd name="connsiteX5" fmla="*/ 1035 w 10164"/>
                <a:gd name="connsiteY5" fmla="*/ 10316 h 10371"/>
                <a:gd name="connsiteX0" fmla="*/ 1035 w 10164"/>
                <a:gd name="connsiteY0" fmla="*/ 10356 h 10411"/>
                <a:gd name="connsiteX1" fmla="*/ 209 w 10164"/>
                <a:gd name="connsiteY1" fmla="*/ 5660 h 10411"/>
                <a:gd name="connsiteX2" fmla="*/ 1044 w 10164"/>
                <a:gd name="connsiteY2" fmla="*/ 411 h 10411"/>
                <a:gd name="connsiteX3" fmla="*/ 10024 w 10164"/>
                <a:gd name="connsiteY3" fmla="*/ 344 h 10411"/>
                <a:gd name="connsiteX4" fmla="*/ 10164 w 10164"/>
                <a:gd name="connsiteY4" fmla="*/ 10411 h 10411"/>
                <a:gd name="connsiteX5" fmla="*/ 1035 w 10164"/>
                <a:gd name="connsiteY5" fmla="*/ 10356 h 10411"/>
                <a:gd name="connsiteX0" fmla="*/ 1035 w 10164"/>
                <a:gd name="connsiteY0" fmla="*/ 10403 h 10458"/>
                <a:gd name="connsiteX1" fmla="*/ 209 w 10164"/>
                <a:gd name="connsiteY1" fmla="*/ 5707 h 10458"/>
                <a:gd name="connsiteX2" fmla="*/ 1044 w 10164"/>
                <a:gd name="connsiteY2" fmla="*/ 458 h 10458"/>
                <a:gd name="connsiteX3" fmla="*/ 10024 w 10164"/>
                <a:gd name="connsiteY3" fmla="*/ 269 h 10458"/>
                <a:gd name="connsiteX4" fmla="*/ 10164 w 10164"/>
                <a:gd name="connsiteY4" fmla="*/ 10458 h 10458"/>
                <a:gd name="connsiteX5" fmla="*/ 1035 w 10164"/>
                <a:gd name="connsiteY5" fmla="*/ 10403 h 10458"/>
                <a:gd name="connsiteX0" fmla="*/ 1035 w 10167"/>
                <a:gd name="connsiteY0" fmla="*/ 10403 h 10458"/>
                <a:gd name="connsiteX1" fmla="*/ 209 w 10167"/>
                <a:gd name="connsiteY1" fmla="*/ 5707 h 10458"/>
                <a:gd name="connsiteX2" fmla="*/ 1044 w 10167"/>
                <a:gd name="connsiteY2" fmla="*/ 458 h 10458"/>
                <a:gd name="connsiteX3" fmla="*/ 10024 w 10167"/>
                <a:gd name="connsiteY3" fmla="*/ 269 h 10458"/>
                <a:gd name="connsiteX4" fmla="*/ 10164 w 10167"/>
                <a:gd name="connsiteY4" fmla="*/ 10458 h 10458"/>
                <a:gd name="connsiteX5" fmla="*/ 1035 w 10167"/>
                <a:gd name="connsiteY5" fmla="*/ 10403 h 10458"/>
                <a:gd name="connsiteX0" fmla="*/ 1035 w 10085"/>
                <a:gd name="connsiteY0" fmla="*/ 10403 h 10458"/>
                <a:gd name="connsiteX1" fmla="*/ 209 w 10085"/>
                <a:gd name="connsiteY1" fmla="*/ 5707 h 10458"/>
                <a:gd name="connsiteX2" fmla="*/ 1044 w 10085"/>
                <a:gd name="connsiteY2" fmla="*/ 458 h 10458"/>
                <a:gd name="connsiteX3" fmla="*/ 10024 w 10085"/>
                <a:gd name="connsiteY3" fmla="*/ 269 h 10458"/>
                <a:gd name="connsiteX4" fmla="*/ 9940 w 10085"/>
                <a:gd name="connsiteY4" fmla="*/ 10458 h 10458"/>
                <a:gd name="connsiteX5" fmla="*/ 1035 w 10085"/>
                <a:gd name="connsiteY5" fmla="*/ 10403 h 10458"/>
                <a:gd name="connsiteX0" fmla="*/ 1035 w 10089"/>
                <a:gd name="connsiteY0" fmla="*/ 10403 h 10640"/>
                <a:gd name="connsiteX1" fmla="*/ 209 w 10089"/>
                <a:gd name="connsiteY1" fmla="*/ 5707 h 10640"/>
                <a:gd name="connsiteX2" fmla="*/ 1044 w 10089"/>
                <a:gd name="connsiteY2" fmla="*/ 458 h 10640"/>
                <a:gd name="connsiteX3" fmla="*/ 10024 w 10089"/>
                <a:gd name="connsiteY3" fmla="*/ 269 h 10640"/>
                <a:gd name="connsiteX4" fmla="*/ 9965 w 10089"/>
                <a:gd name="connsiteY4" fmla="*/ 10640 h 10640"/>
                <a:gd name="connsiteX5" fmla="*/ 1035 w 10089"/>
                <a:gd name="connsiteY5" fmla="*/ 10403 h 10640"/>
                <a:gd name="connsiteX0" fmla="*/ 1035 w 10089"/>
                <a:gd name="connsiteY0" fmla="*/ 10455 h 10692"/>
                <a:gd name="connsiteX1" fmla="*/ 209 w 10089"/>
                <a:gd name="connsiteY1" fmla="*/ 6476 h 10692"/>
                <a:gd name="connsiteX2" fmla="*/ 1044 w 10089"/>
                <a:gd name="connsiteY2" fmla="*/ 510 h 10692"/>
                <a:gd name="connsiteX3" fmla="*/ 10024 w 10089"/>
                <a:gd name="connsiteY3" fmla="*/ 321 h 10692"/>
                <a:gd name="connsiteX4" fmla="*/ 9965 w 10089"/>
                <a:gd name="connsiteY4" fmla="*/ 10692 h 10692"/>
                <a:gd name="connsiteX5" fmla="*/ 1035 w 10089"/>
                <a:gd name="connsiteY5" fmla="*/ 10455 h 10692"/>
                <a:gd name="connsiteX0" fmla="*/ 933 w 9987"/>
                <a:gd name="connsiteY0" fmla="*/ 10455 h 10692"/>
                <a:gd name="connsiteX1" fmla="*/ 107 w 9987"/>
                <a:gd name="connsiteY1" fmla="*/ 6476 h 10692"/>
                <a:gd name="connsiteX2" fmla="*/ 942 w 9987"/>
                <a:gd name="connsiteY2" fmla="*/ 510 h 10692"/>
                <a:gd name="connsiteX3" fmla="*/ 9922 w 9987"/>
                <a:gd name="connsiteY3" fmla="*/ 321 h 10692"/>
                <a:gd name="connsiteX4" fmla="*/ 9863 w 9987"/>
                <a:gd name="connsiteY4" fmla="*/ 10692 h 10692"/>
                <a:gd name="connsiteX5" fmla="*/ 933 w 9987"/>
                <a:gd name="connsiteY5" fmla="*/ 10455 h 10692"/>
                <a:gd name="connsiteX0" fmla="*/ 864 w 9930"/>
                <a:gd name="connsiteY0" fmla="*/ 9778 h 10000"/>
                <a:gd name="connsiteX1" fmla="*/ 37 w 9930"/>
                <a:gd name="connsiteY1" fmla="*/ 6057 h 10000"/>
                <a:gd name="connsiteX2" fmla="*/ 873 w 9930"/>
                <a:gd name="connsiteY2" fmla="*/ 477 h 10000"/>
                <a:gd name="connsiteX3" fmla="*/ 9865 w 9930"/>
                <a:gd name="connsiteY3" fmla="*/ 300 h 10000"/>
                <a:gd name="connsiteX4" fmla="*/ 9806 w 9930"/>
                <a:gd name="connsiteY4" fmla="*/ 10000 h 10000"/>
                <a:gd name="connsiteX5" fmla="*/ 864 w 9930"/>
                <a:gd name="connsiteY5" fmla="*/ 9778 h 10000"/>
                <a:gd name="connsiteX0" fmla="*/ 870 w 10001"/>
                <a:gd name="connsiteY0" fmla="*/ 9481 h 9703"/>
                <a:gd name="connsiteX1" fmla="*/ 37 w 10001"/>
                <a:gd name="connsiteY1" fmla="*/ 5760 h 9703"/>
                <a:gd name="connsiteX2" fmla="*/ 879 w 10001"/>
                <a:gd name="connsiteY2" fmla="*/ 180 h 9703"/>
                <a:gd name="connsiteX3" fmla="*/ 9935 w 10001"/>
                <a:gd name="connsiteY3" fmla="*/ 3 h 9703"/>
                <a:gd name="connsiteX4" fmla="*/ 9875 w 10001"/>
                <a:gd name="connsiteY4" fmla="*/ 9703 h 9703"/>
                <a:gd name="connsiteX5" fmla="*/ 870 w 10001"/>
                <a:gd name="connsiteY5" fmla="*/ 9481 h 9703"/>
                <a:gd name="connsiteX0" fmla="*/ 870 w 10000"/>
                <a:gd name="connsiteY0" fmla="*/ 9771 h 10000"/>
                <a:gd name="connsiteX1" fmla="*/ 37 w 10000"/>
                <a:gd name="connsiteY1" fmla="*/ 5936 h 10000"/>
                <a:gd name="connsiteX2" fmla="*/ 879 w 10000"/>
                <a:gd name="connsiteY2" fmla="*/ 186 h 10000"/>
                <a:gd name="connsiteX3" fmla="*/ 9934 w 10000"/>
                <a:gd name="connsiteY3" fmla="*/ 3 h 10000"/>
                <a:gd name="connsiteX4" fmla="*/ 9874 w 10000"/>
                <a:gd name="connsiteY4" fmla="*/ 10000 h 10000"/>
                <a:gd name="connsiteX5" fmla="*/ 870 w 10000"/>
                <a:gd name="connsiteY5" fmla="*/ 9771 h 10000"/>
                <a:gd name="connsiteX0" fmla="*/ 870 w 10000"/>
                <a:gd name="connsiteY0" fmla="*/ 9673 h 9902"/>
                <a:gd name="connsiteX1" fmla="*/ 37 w 10000"/>
                <a:gd name="connsiteY1" fmla="*/ 5838 h 9902"/>
                <a:gd name="connsiteX2" fmla="*/ 879 w 10000"/>
                <a:gd name="connsiteY2" fmla="*/ 88 h 9902"/>
                <a:gd name="connsiteX3" fmla="*/ 9934 w 10000"/>
                <a:gd name="connsiteY3" fmla="*/ 135 h 9902"/>
                <a:gd name="connsiteX4" fmla="*/ 9874 w 10000"/>
                <a:gd name="connsiteY4" fmla="*/ 9902 h 9902"/>
                <a:gd name="connsiteX5" fmla="*/ 870 w 10000"/>
                <a:gd name="connsiteY5" fmla="*/ 9673 h 9902"/>
                <a:gd name="connsiteX0" fmla="*/ 870 w 9959"/>
                <a:gd name="connsiteY0" fmla="*/ 9809 h 10040"/>
                <a:gd name="connsiteX1" fmla="*/ 37 w 9959"/>
                <a:gd name="connsiteY1" fmla="*/ 5936 h 10040"/>
                <a:gd name="connsiteX2" fmla="*/ 879 w 9959"/>
                <a:gd name="connsiteY2" fmla="*/ 129 h 10040"/>
                <a:gd name="connsiteX3" fmla="*/ 9883 w 9959"/>
                <a:gd name="connsiteY3" fmla="*/ 39 h 10040"/>
                <a:gd name="connsiteX4" fmla="*/ 9874 w 9959"/>
                <a:gd name="connsiteY4" fmla="*/ 10040 h 10040"/>
                <a:gd name="connsiteX5" fmla="*/ 870 w 9959"/>
                <a:gd name="connsiteY5" fmla="*/ 9809 h 1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59" h="10040">
                  <a:moveTo>
                    <a:pt x="870" y="9809"/>
                  </a:moveTo>
                  <a:cubicBezTo>
                    <a:pt x="870" y="9809"/>
                    <a:pt x="-211" y="8482"/>
                    <a:pt x="37" y="5936"/>
                  </a:cubicBezTo>
                  <a:cubicBezTo>
                    <a:pt x="286" y="3390"/>
                    <a:pt x="301" y="1671"/>
                    <a:pt x="879" y="129"/>
                  </a:cubicBezTo>
                  <a:cubicBezTo>
                    <a:pt x="2986" y="-95"/>
                    <a:pt x="9883" y="39"/>
                    <a:pt x="9883" y="39"/>
                  </a:cubicBezTo>
                  <a:cubicBezTo>
                    <a:pt x="10061" y="3329"/>
                    <a:pt x="9874" y="10040"/>
                    <a:pt x="9874" y="10040"/>
                  </a:cubicBezTo>
                  <a:lnTo>
                    <a:pt x="870" y="98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7AF4B"/>
                </a:gs>
                <a:gs pos="100000">
                  <a:srgbClr val="155F28"/>
                </a:gs>
              </a:gsLst>
              <a:lin ang="5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06" name="Freeform 12">
              <a:extLst>
                <a:ext uri="{FF2B5EF4-FFF2-40B4-BE49-F238E27FC236}">
                  <a16:creationId xmlns:a16="http://schemas.microsoft.com/office/drawing/2014/main" id="{C4529878-5D39-4A73-B6E1-A4DCBDC80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789" y="4152445"/>
              <a:ext cx="5522203" cy="240064"/>
            </a:xfrm>
            <a:custGeom>
              <a:avLst/>
              <a:gdLst>
                <a:gd name="T0" fmla="*/ 1086 w 1102"/>
                <a:gd name="T1" fmla="*/ 0 h 71"/>
                <a:gd name="T2" fmla="*/ 1041 w 1102"/>
                <a:gd name="T3" fmla="*/ 63 h 71"/>
                <a:gd name="T4" fmla="*/ 0 w 1102"/>
                <a:gd name="T5" fmla="*/ 67 h 71"/>
                <a:gd name="T6" fmla="*/ 1089 w 1102"/>
                <a:gd name="T7" fmla="*/ 71 h 71"/>
                <a:gd name="T8" fmla="*/ 1086 w 1102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2" h="71">
                  <a:moveTo>
                    <a:pt x="1086" y="0"/>
                  </a:moveTo>
                  <a:cubicBezTo>
                    <a:pt x="1091" y="51"/>
                    <a:pt x="1088" y="64"/>
                    <a:pt x="1041" y="63"/>
                  </a:cubicBezTo>
                  <a:cubicBezTo>
                    <a:pt x="995" y="63"/>
                    <a:pt x="0" y="67"/>
                    <a:pt x="0" y="67"/>
                  </a:cubicBezTo>
                  <a:cubicBezTo>
                    <a:pt x="1089" y="71"/>
                    <a:pt x="1089" y="71"/>
                    <a:pt x="1089" y="71"/>
                  </a:cubicBezTo>
                  <a:cubicBezTo>
                    <a:pt x="1089" y="71"/>
                    <a:pt x="1102" y="1"/>
                    <a:pt x="1086" y="0"/>
                  </a:cubicBezTo>
                  <a:close/>
                </a:path>
              </a:pathLst>
            </a:custGeom>
            <a:gradFill>
              <a:gsLst>
                <a:gs pos="0">
                  <a:srgbClr val="1A7833"/>
                </a:gs>
                <a:gs pos="100000">
                  <a:srgbClr val="155F2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07" name="Freeform 13">
              <a:extLst>
                <a:ext uri="{FF2B5EF4-FFF2-40B4-BE49-F238E27FC236}">
                  <a16:creationId xmlns:a16="http://schemas.microsoft.com/office/drawing/2014/main" id="{E4CD3CF8-57C0-470A-88D1-7E1B1129F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616" y="3936019"/>
              <a:ext cx="5549183" cy="200985"/>
            </a:xfrm>
            <a:custGeom>
              <a:avLst/>
              <a:gdLst>
                <a:gd name="T0" fmla="*/ 0 w 2826"/>
                <a:gd name="T1" fmla="*/ 134 h 137"/>
                <a:gd name="T2" fmla="*/ 177 w 2826"/>
                <a:gd name="T3" fmla="*/ 0 h 137"/>
                <a:gd name="T4" fmla="*/ 2826 w 2826"/>
                <a:gd name="T5" fmla="*/ 2 h 137"/>
                <a:gd name="T6" fmla="*/ 2819 w 2826"/>
                <a:gd name="T7" fmla="*/ 137 h 137"/>
                <a:gd name="T8" fmla="*/ 0 w 2826"/>
                <a:gd name="T9" fmla="*/ 134 h 137"/>
                <a:gd name="connsiteX0" fmla="*/ 0 w 9975"/>
                <a:gd name="connsiteY0" fmla="*/ 9781 h 10000"/>
                <a:gd name="connsiteX1" fmla="*/ 626 w 9975"/>
                <a:gd name="connsiteY1" fmla="*/ 0 h 10000"/>
                <a:gd name="connsiteX2" fmla="*/ 9650 w 9975"/>
                <a:gd name="connsiteY2" fmla="*/ 146 h 10000"/>
                <a:gd name="connsiteX3" fmla="*/ 9975 w 9975"/>
                <a:gd name="connsiteY3" fmla="*/ 10000 h 10000"/>
                <a:gd name="connsiteX4" fmla="*/ 0 w 9975"/>
                <a:gd name="connsiteY4" fmla="*/ 9781 h 10000"/>
                <a:gd name="connsiteX0" fmla="*/ 0 w 9900"/>
                <a:gd name="connsiteY0" fmla="*/ 9781 h 10000"/>
                <a:gd name="connsiteX1" fmla="*/ 628 w 9900"/>
                <a:gd name="connsiteY1" fmla="*/ 0 h 10000"/>
                <a:gd name="connsiteX2" fmla="*/ 9674 w 9900"/>
                <a:gd name="connsiteY2" fmla="*/ 146 h 10000"/>
                <a:gd name="connsiteX3" fmla="*/ 9900 w 9900"/>
                <a:gd name="connsiteY3" fmla="*/ 10000 h 10000"/>
                <a:gd name="connsiteX4" fmla="*/ 0 w 9900"/>
                <a:gd name="connsiteY4" fmla="*/ 9781 h 10000"/>
                <a:gd name="connsiteX0" fmla="*/ 0 w 10000"/>
                <a:gd name="connsiteY0" fmla="*/ 9781 h 10000"/>
                <a:gd name="connsiteX1" fmla="*/ 449 w 10000"/>
                <a:gd name="connsiteY1" fmla="*/ 0 h 10000"/>
                <a:gd name="connsiteX2" fmla="*/ 9772 w 10000"/>
                <a:gd name="connsiteY2" fmla="*/ 146 h 10000"/>
                <a:gd name="connsiteX3" fmla="*/ 10000 w 10000"/>
                <a:gd name="connsiteY3" fmla="*/ 10000 h 10000"/>
                <a:gd name="connsiteX4" fmla="*/ 0 w 10000"/>
                <a:gd name="connsiteY4" fmla="*/ 9781 h 10000"/>
                <a:gd name="connsiteX0" fmla="*/ 0 w 10000"/>
                <a:gd name="connsiteY0" fmla="*/ 9635 h 9854"/>
                <a:gd name="connsiteX1" fmla="*/ 449 w 10000"/>
                <a:gd name="connsiteY1" fmla="*/ 547 h 9854"/>
                <a:gd name="connsiteX2" fmla="*/ 9772 w 10000"/>
                <a:gd name="connsiteY2" fmla="*/ 0 h 9854"/>
                <a:gd name="connsiteX3" fmla="*/ 10000 w 10000"/>
                <a:gd name="connsiteY3" fmla="*/ 9854 h 9854"/>
                <a:gd name="connsiteX4" fmla="*/ 0 w 10000"/>
                <a:gd name="connsiteY4" fmla="*/ 9635 h 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9854">
                  <a:moveTo>
                    <a:pt x="0" y="9635"/>
                  </a:moveTo>
                  <a:cubicBezTo>
                    <a:pt x="212" y="6375"/>
                    <a:pt x="237" y="3807"/>
                    <a:pt x="449" y="547"/>
                  </a:cubicBezTo>
                  <a:lnTo>
                    <a:pt x="9772" y="0"/>
                  </a:lnTo>
                  <a:cubicBezTo>
                    <a:pt x="9881" y="3285"/>
                    <a:pt x="9891" y="6569"/>
                    <a:pt x="10000" y="9854"/>
                  </a:cubicBezTo>
                  <a:lnTo>
                    <a:pt x="0" y="963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CC654"/>
                </a:gs>
                <a:gs pos="100000">
                  <a:srgbClr val="1A783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08" name="Freeform 14">
              <a:extLst>
                <a:ext uri="{FF2B5EF4-FFF2-40B4-BE49-F238E27FC236}">
                  <a16:creationId xmlns:a16="http://schemas.microsoft.com/office/drawing/2014/main" id="{6BCD9461-FBCD-44B3-ADC8-554897F19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1252" y="3947477"/>
              <a:ext cx="5536545" cy="209179"/>
            </a:xfrm>
            <a:custGeom>
              <a:avLst/>
              <a:gdLst>
                <a:gd name="T0" fmla="*/ 1060 w 1106"/>
                <a:gd name="T1" fmla="*/ 0 h 62"/>
                <a:gd name="T2" fmla="*/ 1048 w 1106"/>
                <a:gd name="T3" fmla="*/ 53 h 62"/>
                <a:gd name="T4" fmla="*/ 0 w 1106"/>
                <a:gd name="T5" fmla="*/ 54 h 62"/>
                <a:gd name="T6" fmla="*/ 1077 w 1106"/>
                <a:gd name="T7" fmla="*/ 59 h 62"/>
                <a:gd name="T8" fmla="*/ 1060 w 110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62">
                  <a:moveTo>
                    <a:pt x="1060" y="0"/>
                  </a:moveTo>
                  <a:cubicBezTo>
                    <a:pt x="1060" y="0"/>
                    <a:pt x="1092" y="52"/>
                    <a:pt x="1048" y="53"/>
                  </a:cubicBezTo>
                  <a:cubicBezTo>
                    <a:pt x="1012" y="54"/>
                    <a:pt x="0" y="54"/>
                    <a:pt x="0" y="54"/>
                  </a:cubicBezTo>
                  <a:cubicBezTo>
                    <a:pt x="0" y="54"/>
                    <a:pt x="1049" y="62"/>
                    <a:pt x="1077" y="59"/>
                  </a:cubicBezTo>
                  <a:cubicBezTo>
                    <a:pt x="1106" y="56"/>
                    <a:pt x="1060" y="0"/>
                    <a:pt x="1060" y="0"/>
                  </a:cubicBezTo>
                  <a:close/>
                </a:path>
              </a:pathLst>
            </a:custGeom>
            <a:gradFill>
              <a:gsLst>
                <a:gs pos="0">
                  <a:srgbClr val="1A7833"/>
                </a:gs>
                <a:gs pos="100000">
                  <a:srgbClr val="155F2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09" name="Freeform 15">
              <a:extLst>
                <a:ext uri="{FF2B5EF4-FFF2-40B4-BE49-F238E27FC236}">
                  <a16:creationId xmlns:a16="http://schemas.microsoft.com/office/drawing/2014/main" id="{F05B88FA-BD3C-4A20-BC00-D5FAA40D0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614" y="4381273"/>
              <a:ext cx="5497480" cy="182497"/>
            </a:xfrm>
            <a:custGeom>
              <a:avLst/>
              <a:gdLst>
                <a:gd name="T0" fmla="*/ 0 w 2826"/>
                <a:gd name="T1" fmla="*/ 0 h 132"/>
                <a:gd name="T2" fmla="*/ 2816 w 2826"/>
                <a:gd name="T3" fmla="*/ 3 h 132"/>
                <a:gd name="T4" fmla="*/ 2826 w 2826"/>
                <a:gd name="T5" fmla="*/ 132 h 132"/>
                <a:gd name="T6" fmla="*/ 194 w 2826"/>
                <a:gd name="T7" fmla="*/ 130 h 132"/>
                <a:gd name="T8" fmla="*/ 0 w 2826"/>
                <a:gd name="T9" fmla="*/ 0 h 132"/>
                <a:gd name="connsiteX0" fmla="*/ 0 w 9965"/>
                <a:gd name="connsiteY0" fmla="*/ 0 h 10000"/>
                <a:gd name="connsiteX1" fmla="*/ 9965 w 9965"/>
                <a:gd name="connsiteY1" fmla="*/ 227 h 10000"/>
                <a:gd name="connsiteX2" fmla="*/ 9915 w 9965"/>
                <a:gd name="connsiteY2" fmla="*/ 10000 h 10000"/>
                <a:gd name="connsiteX3" fmla="*/ 686 w 9965"/>
                <a:gd name="connsiteY3" fmla="*/ 9848 h 10000"/>
                <a:gd name="connsiteX4" fmla="*/ 0 w 9965"/>
                <a:gd name="connsiteY4" fmla="*/ 0 h 10000"/>
                <a:gd name="connsiteX0" fmla="*/ 0 w 10000"/>
                <a:gd name="connsiteY0" fmla="*/ 0 h 9848"/>
                <a:gd name="connsiteX1" fmla="*/ 10000 w 10000"/>
                <a:gd name="connsiteY1" fmla="*/ 227 h 9848"/>
                <a:gd name="connsiteX2" fmla="*/ 9886 w 10000"/>
                <a:gd name="connsiteY2" fmla="*/ 9762 h 9848"/>
                <a:gd name="connsiteX3" fmla="*/ 688 w 10000"/>
                <a:gd name="connsiteY3" fmla="*/ 9848 h 9848"/>
                <a:gd name="connsiteX4" fmla="*/ 0 w 10000"/>
                <a:gd name="connsiteY4" fmla="*/ 0 h 9848"/>
                <a:gd name="connsiteX0" fmla="*/ 0 w 10008"/>
                <a:gd name="connsiteY0" fmla="*/ 0 h 10000"/>
                <a:gd name="connsiteX1" fmla="*/ 10000 w 10008"/>
                <a:gd name="connsiteY1" fmla="*/ 231 h 10000"/>
                <a:gd name="connsiteX2" fmla="*/ 9886 w 10008"/>
                <a:gd name="connsiteY2" fmla="*/ 9913 h 10000"/>
                <a:gd name="connsiteX3" fmla="*/ 688 w 10008"/>
                <a:gd name="connsiteY3" fmla="*/ 10000 h 10000"/>
                <a:gd name="connsiteX4" fmla="*/ 0 w 10008"/>
                <a:gd name="connsiteY4" fmla="*/ 0 h 10000"/>
                <a:gd name="connsiteX0" fmla="*/ 0 w 10008"/>
                <a:gd name="connsiteY0" fmla="*/ 0 h 10000"/>
                <a:gd name="connsiteX1" fmla="*/ 10000 w 10008"/>
                <a:gd name="connsiteY1" fmla="*/ 231 h 10000"/>
                <a:gd name="connsiteX2" fmla="*/ 9886 w 10008"/>
                <a:gd name="connsiteY2" fmla="*/ 9913 h 10000"/>
                <a:gd name="connsiteX3" fmla="*/ 529 w 10008"/>
                <a:gd name="connsiteY3" fmla="*/ 10000 h 10000"/>
                <a:gd name="connsiteX4" fmla="*/ 0 w 10008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8" h="10000">
                  <a:moveTo>
                    <a:pt x="0" y="0"/>
                  </a:moveTo>
                  <a:lnTo>
                    <a:pt x="10000" y="231"/>
                  </a:lnTo>
                  <a:cubicBezTo>
                    <a:pt x="9983" y="3539"/>
                    <a:pt x="10078" y="3708"/>
                    <a:pt x="9886" y="9913"/>
                  </a:cubicBezTo>
                  <a:lnTo>
                    <a:pt x="529" y="10000"/>
                  </a:lnTo>
                  <a:cubicBezTo>
                    <a:pt x="300" y="6666"/>
                    <a:pt x="230" y="3334"/>
                    <a:pt x="0" y="0"/>
                  </a:cubicBezTo>
                  <a:close/>
                </a:path>
              </a:pathLst>
            </a:custGeom>
            <a:solidFill>
              <a:srgbClr val="155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10" name="Freeform 16">
              <a:extLst>
                <a:ext uri="{FF2B5EF4-FFF2-40B4-BE49-F238E27FC236}">
                  <a16:creationId xmlns:a16="http://schemas.microsoft.com/office/drawing/2014/main" id="{0E8569F0-6AC3-4FC8-AFAB-12E192B20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9280" y="3941239"/>
              <a:ext cx="113716" cy="621921"/>
            </a:xfrm>
            <a:custGeom>
              <a:avLst/>
              <a:gdLst>
                <a:gd name="T0" fmla="*/ 0 w 34"/>
                <a:gd name="T1" fmla="*/ 0 h 185"/>
                <a:gd name="T2" fmla="*/ 23 w 34"/>
                <a:gd name="T3" fmla="*/ 92 h 185"/>
                <a:gd name="T4" fmla="*/ 0 w 34"/>
                <a:gd name="T5" fmla="*/ 185 h 185"/>
                <a:gd name="T6" fmla="*/ 34 w 34"/>
                <a:gd name="T7" fmla="*/ 94 h 185"/>
                <a:gd name="T8" fmla="*/ 0 w 34"/>
                <a:gd name="T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5">
                  <a:moveTo>
                    <a:pt x="0" y="0"/>
                  </a:moveTo>
                  <a:cubicBezTo>
                    <a:pt x="0" y="0"/>
                    <a:pt x="24" y="24"/>
                    <a:pt x="23" y="92"/>
                  </a:cubicBezTo>
                  <a:cubicBezTo>
                    <a:pt x="22" y="161"/>
                    <a:pt x="0" y="185"/>
                    <a:pt x="0" y="185"/>
                  </a:cubicBezTo>
                  <a:cubicBezTo>
                    <a:pt x="0" y="185"/>
                    <a:pt x="34" y="171"/>
                    <a:pt x="34" y="94"/>
                  </a:cubicBezTo>
                  <a:cubicBezTo>
                    <a:pt x="34" y="1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55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11" name="Freeform 19">
              <a:extLst>
                <a:ext uri="{FF2B5EF4-FFF2-40B4-BE49-F238E27FC236}">
                  <a16:creationId xmlns:a16="http://schemas.microsoft.com/office/drawing/2014/main" id="{E8EE69F8-FE87-4FB0-A396-1C6F498F4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1618" y="3940464"/>
              <a:ext cx="136178" cy="624580"/>
            </a:xfrm>
            <a:custGeom>
              <a:avLst/>
              <a:gdLst>
                <a:gd name="T0" fmla="*/ 41 w 41"/>
                <a:gd name="T1" fmla="*/ 93 h 185"/>
                <a:gd name="T2" fmla="*/ 13 w 41"/>
                <a:gd name="T3" fmla="*/ 0 h 185"/>
                <a:gd name="T4" fmla="*/ 7 w 41"/>
                <a:gd name="T5" fmla="*/ 0 h 185"/>
                <a:gd name="T6" fmla="*/ 0 w 41"/>
                <a:gd name="T7" fmla="*/ 0 h 185"/>
                <a:gd name="T8" fmla="*/ 31 w 41"/>
                <a:gd name="T9" fmla="*/ 93 h 185"/>
                <a:gd name="T10" fmla="*/ 0 w 41"/>
                <a:gd name="T11" fmla="*/ 185 h 185"/>
                <a:gd name="T12" fmla="*/ 6 w 41"/>
                <a:gd name="T13" fmla="*/ 185 h 185"/>
                <a:gd name="T14" fmla="*/ 12 w 41"/>
                <a:gd name="T15" fmla="*/ 185 h 185"/>
                <a:gd name="T16" fmla="*/ 41 w 41"/>
                <a:gd name="T17" fmla="*/ 9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85">
                  <a:moveTo>
                    <a:pt x="41" y="93"/>
                  </a:moveTo>
                  <a:cubicBezTo>
                    <a:pt x="41" y="45"/>
                    <a:pt x="31" y="6"/>
                    <a:pt x="13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5" y="0"/>
                    <a:pt x="2" y="0"/>
                    <a:pt x="0" y="0"/>
                  </a:cubicBezTo>
                  <a:cubicBezTo>
                    <a:pt x="19" y="3"/>
                    <a:pt x="31" y="43"/>
                    <a:pt x="31" y="93"/>
                  </a:cubicBezTo>
                  <a:cubicBezTo>
                    <a:pt x="30" y="141"/>
                    <a:pt x="19" y="181"/>
                    <a:pt x="0" y="185"/>
                  </a:cubicBezTo>
                  <a:cubicBezTo>
                    <a:pt x="1" y="185"/>
                    <a:pt x="4" y="185"/>
                    <a:pt x="6" y="185"/>
                  </a:cubicBezTo>
                  <a:cubicBezTo>
                    <a:pt x="7" y="185"/>
                    <a:pt x="9" y="185"/>
                    <a:pt x="12" y="185"/>
                  </a:cubicBezTo>
                  <a:cubicBezTo>
                    <a:pt x="30" y="180"/>
                    <a:pt x="41" y="140"/>
                    <a:pt x="41" y="93"/>
                  </a:cubicBezTo>
                  <a:close/>
                </a:path>
              </a:pathLst>
            </a:custGeom>
            <a:gradFill>
              <a:gsLst>
                <a:gs pos="36000">
                  <a:schemeClr val="bg1">
                    <a:lumMod val="85000"/>
                  </a:schemeClr>
                </a:gs>
                <a:gs pos="41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  <a:gs pos="51000">
                  <a:schemeClr val="bg1">
                    <a:lumMod val="65000"/>
                  </a:schemeClr>
                </a:gs>
                <a:gs pos="71250">
                  <a:schemeClr val="tx1">
                    <a:lumMod val="50000"/>
                    <a:lumOff val="50000"/>
                  </a:schemeClr>
                </a:gs>
                <a:gs pos="84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12" name="Freeform 23">
              <a:extLst>
                <a:ext uri="{FF2B5EF4-FFF2-40B4-BE49-F238E27FC236}">
                  <a16:creationId xmlns:a16="http://schemas.microsoft.com/office/drawing/2014/main" id="{FF6C34E6-E431-4127-9D4D-EC9D625908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744" y="3944668"/>
              <a:ext cx="627536" cy="619113"/>
            </a:xfrm>
            <a:custGeom>
              <a:avLst/>
              <a:gdLst>
                <a:gd name="T0" fmla="*/ 0 w 189"/>
                <a:gd name="T1" fmla="*/ 49 h 184"/>
                <a:gd name="T2" fmla="*/ 149 w 189"/>
                <a:gd name="T3" fmla="*/ 0 h 184"/>
                <a:gd name="T4" fmla="*/ 150 w 189"/>
                <a:gd name="T5" fmla="*/ 58 h 184"/>
                <a:gd name="T6" fmla="*/ 176 w 189"/>
                <a:gd name="T7" fmla="*/ 93 h 184"/>
                <a:gd name="T8" fmla="*/ 149 w 189"/>
                <a:gd name="T9" fmla="*/ 129 h 184"/>
                <a:gd name="T10" fmla="*/ 156 w 189"/>
                <a:gd name="T11" fmla="*/ 184 h 184"/>
                <a:gd name="T12" fmla="*/ 0 w 189"/>
                <a:gd name="T13" fmla="*/ 137 h 184"/>
                <a:gd name="T14" fmla="*/ 0 w 189"/>
                <a:gd name="T15" fmla="*/ 4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84">
                  <a:moveTo>
                    <a:pt x="0" y="49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89" y="27"/>
                    <a:pt x="150" y="58"/>
                  </a:cubicBezTo>
                  <a:cubicBezTo>
                    <a:pt x="150" y="58"/>
                    <a:pt x="176" y="65"/>
                    <a:pt x="176" y="93"/>
                  </a:cubicBezTo>
                  <a:cubicBezTo>
                    <a:pt x="176" y="121"/>
                    <a:pt x="149" y="129"/>
                    <a:pt x="149" y="129"/>
                  </a:cubicBezTo>
                  <a:cubicBezTo>
                    <a:pt x="149" y="129"/>
                    <a:pt x="186" y="157"/>
                    <a:pt x="156" y="18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15" y="84"/>
                    <a:pt x="0" y="49"/>
                  </a:cubicBezTo>
                  <a:close/>
                </a:path>
              </a:pathLst>
            </a:custGeom>
            <a:solidFill>
              <a:srgbClr val="D47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13" name="Freeform 24">
              <a:extLst>
                <a:ext uri="{FF2B5EF4-FFF2-40B4-BE49-F238E27FC236}">
                  <a16:creationId xmlns:a16="http://schemas.microsoft.com/office/drawing/2014/main" id="{8B675073-6B34-40B5-AC2C-1AF005B34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725" y="3944668"/>
              <a:ext cx="631748" cy="619113"/>
            </a:xfrm>
            <a:custGeom>
              <a:avLst/>
              <a:gdLst>
                <a:gd name="T0" fmla="*/ 0 w 190"/>
                <a:gd name="T1" fmla="*/ 43 h 184"/>
                <a:gd name="T2" fmla="*/ 150 w 190"/>
                <a:gd name="T3" fmla="*/ 0 h 184"/>
                <a:gd name="T4" fmla="*/ 151 w 190"/>
                <a:gd name="T5" fmla="*/ 58 h 184"/>
                <a:gd name="T6" fmla="*/ 177 w 190"/>
                <a:gd name="T7" fmla="*/ 93 h 184"/>
                <a:gd name="T8" fmla="*/ 150 w 190"/>
                <a:gd name="T9" fmla="*/ 129 h 184"/>
                <a:gd name="T10" fmla="*/ 157 w 190"/>
                <a:gd name="T11" fmla="*/ 184 h 184"/>
                <a:gd name="T12" fmla="*/ 2 w 190"/>
                <a:gd name="T13" fmla="*/ 137 h 184"/>
                <a:gd name="T14" fmla="*/ 0 w 190"/>
                <a:gd name="T15" fmla="*/ 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84">
                  <a:moveTo>
                    <a:pt x="0" y="43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90" y="27"/>
                    <a:pt x="151" y="58"/>
                  </a:cubicBezTo>
                  <a:cubicBezTo>
                    <a:pt x="151" y="58"/>
                    <a:pt x="177" y="65"/>
                    <a:pt x="177" y="93"/>
                  </a:cubicBezTo>
                  <a:cubicBezTo>
                    <a:pt x="177" y="121"/>
                    <a:pt x="150" y="129"/>
                    <a:pt x="150" y="129"/>
                  </a:cubicBezTo>
                  <a:cubicBezTo>
                    <a:pt x="150" y="129"/>
                    <a:pt x="187" y="157"/>
                    <a:pt x="157" y="184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7"/>
                    <a:pt x="15" y="78"/>
                    <a:pt x="0" y="43"/>
                  </a:cubicBezTo>
                  <a:close/>
                </a:path>
              </a:pathLst>
            </a:custGeom>
            <a:gradFill>
              <a:gsLst>
                <a:gs pos="1000">
                  <a:srgbClr val="F8ECE4"/>
                </a:gs>
                <a:gs pos="69000">
                  <a:srgbClr val="D49062"/>
                </a:gs>
                <a:gs pos="89000">
                  <a:srgbClr val="E6BEA2"/>
                </a:gs>
              </a:gsLst>
              <a:lin ang="60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14" name="Freeform 25">
              <a:extLst>
                <a:ext uri="{FF2B5EF4-FFF2-40B4-BE49-F238E27FC236}">
                  <a16:creationId xmlns:a16="http://schemas.microsoft.com/office/drawing/2014/main" id="{2FAD89D3-E744-4CFB-871C-9CED116352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725" y="3944668"/>
              <a:ext cx="631748" cy="279373"/>
            </a:xfrm>
            <a:custGeom>
              <a:avLst/>
              <a:gdLst>
                <a:gd name="T0" fmla="*/ 174 w 190"/>
                <a:gd name="T1" fmla="*/ 77 h 83"/>
                <a:gd name="T2" fmla="*/ 151 w 190"/>
                <a:gd name="T3" fmla="*/ 58 h 83"/>
                <a:gd name="T4" fmla="*/ 150 w 190"/>
                <a:gd name="T5" fmla="*/ 0 h 83"/>
                <a:gd name="T6" fmla="*/ 0 w 190"/>
                <a:gd name="T7" fmla="*/ 43 h 83"/>
                <a:gd name="T8" fmla="*/ 9 w 190"/>
                <a:gd name="T9" fmla="*/ 83 h 83"/>
                <a:gd name="T10" fmla="*/ 174 w 190"/>
                <a:gd name="T11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83">
                  <a:moveTo>
                    <a:pt x="174" y="77"/>
                  </a:moveTo>
                  <a:cubicBezTo>
                    <a:pt x="167" y="62"/>
                    <a:pt x="151" y="58"/>
                    <a:pt x="151" y="58"/>
                  </a:cubicBezTo>
                  <a:cubicBezTo>
                    <a:pt x="190" y="27"/>
                    <a:pt x="150" y="0"/>
                    <a:pt x="15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" y="52"/>
                    <a:pt x="8" y="74"/>
                    <a:pt x="9" y="83"/>
                  </a:cubicBezTo>
                  <a:lnTo>
                    <a:pt x="174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8ECE4"/>
                </a:gs>
                <a:gs pos="59000">
                  <a:srgbClr val="E7C1A7"/>
                </a:gs>
                <a:gs pos="47000">
                  <a:srgbClr val="D7976B"/>
                </a:gs>
              </a:gsLst>
              <a:lin ang="4500000" scaled="0"/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15" name="Freeform 26">
              <a:extLst>
                <a:ext uri="{FF2B5EF4-FFF2-40B4-BE49-F238E27FC236}">
                  <a16:creationId xmlns:a16="http://schemas.microsoft.com/office/drawing/2014/main" id="{9C4BA86D-017A-48B2-840D-7571F3FBC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2591" y="4058383"/>
              <a:ext cx="564362" cy="228833"/>
            </a:xfrm>
            <a:custGeom>
              <a:avLst/>
              <a:gdLst>
                <a:gd name="T0" fmla="*/ 0 w 170"/>
                <a:gd name="T1" fmla="*/ 34 h 68"/>
                <a:gd name="T2" fmla="*/ 2 w 170"/>
                <a:gd name="T3" fmla="*/ 58 h 68"/>
                <a:gd name="T4" fmla="*/ 169 w 170"/>
                <a:gd name="T5" fmla="*/ 68 h 68"/>
                <a:gd name="T6" fmla="*/ 170 w 170"/>
                <a:gd name="T7" fmla="*/ 59 h 68"/>
                <a:gd name="T8" fmla="*/ 144 w 170"/>
                <a:gd name="T9" fmla="*/ 24 h 68"/>
                <a:gd name="T10" fmla="*/ 161 w 170"/>
                <a:gd name="T11" fmla="*/ 0 h 68"/>
                <a:gd name="T12" fmla="*/ 0 w 170"/>
                <a:gd name="T13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68">
                  <a:moveTo>
                    <a:pt x="0" y="34"/>
                  </a:moveTo>
                  <a:cubicBezTo>
                    <a:pt x="1" y="40"/>
                    <a:pt x="2" y="52"/>
                    <a:pt x="2" y="58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9" y="65"/>
                    <a:pt x="170" y="62"/>
                    <a:pt x="170" y="59"/>
                  </a:cubicBezTo>
                  <a:cubicBezTo>
                    <a:pt x="170" y="31"/>
                    <a:pt x="144" y="24"/>
                    <a:pt x="144" y="24"/>
                  </a:cubicBezTo>
                  <a:cubicBezTo>
                    <a:pt x="151" y="18"/>
                    <a:pt x="159" y="7"/>
                    <a:pt x="161" y="0"/>
                  </a:cubicBezTo>
                  <a:lnTo>
                    <a:pt x="0" y="34"/>
                  </a:lnTo>
                  <a:close/>
                </a:path>
              </a:pathLst>
            </a:custGeom>
            <a:gradFill>
              <a:gsLst>
                <a:gs pos="1000">
                  <a:srgbClr val="F8ECE4"/>
                </a:gs>
                <a:gs pos="57000">
                  <a:srgbClr val="E5BB9F"/>
                </a:gs>
              </a:gsLst>
              <a:lin ang="48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16" name="Freeform 29">
              <a:extLst>
                <a:ext uri="{FF2B5EF4-FFF2-40B4-BE49-F238E27FC236}">
                  <a16:creationId xmlns:a16="http://schemas.microsoft.com/office/drawing/2014/main" id="{78C89ACC-373A-4611-A799-FFF84373C8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452" y="3980847"/>
              <a:ext cx="5108360" cy="84560"/>
            </a:xfrm>
            <a:custGeom>
              <a:avLst/>
              <a:gdLst>
                <a:gd name="T0" fmla="*/ 0 w 995"/>
                <a:gd name="T1" fmla="*/ 0 h 29"/>
                <a:gd name="T2" fmla="*/ 921 w 995"/>
                <a:gd name="T3" fmla="*/ 0 h 29"/>
                <a:gd name="T4" fmla="*/ 964 w 995"/>
                <a:gd name="T5" fmla="*/ 1 h 29"/>
                <a:gd name="T6" fmla="*/ 970 w 995"/>
                <a:gd name="T7" fmla="*/ 29 h 29"/>
                <a:gd name="T8" fmla="*/ 13 w 995"/>
                <a:gd name="T9" fmla="*/ 27 h 29"/>
                <a:gd name="T10" fmla="*/ 12 w 995"/>
                <a:gd name="T11" fmla="*/ 14 h 29"/>
                <a:gd name="T12" fmla="*/ 0 w 99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29">
                  <a:moveTo>
                    <a:pt x="0" y="0"/>
                  </a:moveTo>
                  <a:cubicBezTo>
                    <a:pt x="0" y="0"/>
                    <a:pt x="903" y="0"/>
                    <a:pt x="921" y="0"/>
                  </a:cubicBezTo>
                  <a:cubicBezTo>
                    <a:pt x="931" y="0"/>
                    <a:pt x="955" y="1"/>
                    <a:pt x="964" y="1"/>
                  </a:cubicBezTo>
                  <a:cubicBezTo>
                    <a:pt x="973" y="1"/>
                    <a:pt x="995" y="28"/>
                    <a:pt x="970" y="29"/>
                  </a:cubicBezTo>
                  <a:cubicBezTo>
                    <a:pt x="957" y="29"/>
                    <a:pt x="13" y="27"/>
                    <a:pt x="13" y="27"/>
                  </a:cubicBezTo>
                  <a:cubicBezTo>
                    <a:pt x="13" y="27"/>
                    <a:pt x="13" y="20"/>
                    <a:pt x="12" y="14"/>
                  </a:cubicBezTo>
                  <a:cubicBezTo>
                    <a:pt x="11" y="7"/>
                    <a:pt x="0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27AF4B"/>
                </a:gs>
                <a:gs pos="0">
                  <a:srgbClr val="1F8D3C"/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17" name="Freeform 30">
              <a:extLst>
                <a:ext uri="{FF2B5EF4-FFF2-40B4-BE49-F238E27FC236}">
                  <a16:creationId xmlns:a16="http://schemas.microsoft.com/office/drawing/2014/main" id="{49B7E159-5F6E-4E2E-B910-4BD0F6662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452" y="4429011"/>
              <a:ext cx="5232545" cy="127754"/>
            </a:xfrm>
            <a:custGeom>
              <a:avLst/>
              <a:gdLst>
                <a:gd name="T0" fmla="*/ 0 w 995"/>
                <a:gd name="T1" fmla="*/ 37 h 38"/>
                <a:gd name="T2" fmla="*/ 918 w 995"/>
                <a:gd name="T3" fmla="*/ 38 h 38"/>
                <a:gd name="T4" fmla="*/ 961 w 995"/>
                <a:gd name="T5" fmla="*/ 38 h 38"/>
                <a:gd name="T6" fmla="*/ 970 w 995"/>
                <a:gd name="T7" fmla="*/ 0 h 38"/>
                <a:gd name="T8" fmla="*/ 4 w 995"/>
                <a:gd name="T9" fmla="*/ 0 h 38"/>
                <a:gd name="T10" fmla="*/ 8 w 995"/>
                <a:gd name="T11" fmla="*/ 24 h 38"/>
                <a:gd name="T12" fmla="*/ 0 w 995"/>
                <a:gd name="T13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38">
                  <a:moveTo>
                    <a:pt x="0" y="37"/>
                  </a:moveTo>
                  <a:cubicBezTo>
                    <a:pt x="0" y="37"/>
                    <a:pt x="900" y="38"/>
                    <a:pt x="918" y="38"/>
                  </a:cubicBezTo>
                  <a:cubicBezTo>
                    <a:pt x="928" y="38"/>
                    <a:pt x="952" y="38"/>
                    <a:pt x="961" y="38"/>
                  </a:cubicBezTo>
                  <a:cubicBezTo>
                    <a:pt x="969" y="38"/>
                    <a:pt x="995" y="0"/>
                    <a:pt x="970" y="0"/>
                  </a:cubicBezTo>
                  <a:cubicBezTo>
                    <a:pt x="958" y="0"/>
                    <a:pt x="4" y="0"/>
                    <a:pt x="4" y="0"/>
                  </a:cubicBezTo>
                  <a:cubicBezTo>
                    <a:pt x="3" y="0"/>
                    <a:pt x="11" y="10"/>
                    <a:pt x="8" y="24"/>
                  </a:cubicBezTo>
                  <a:cubicBezTo>
                    <a:pt x="7" y="31"/>
                    <a:pt x="0" y="37"/>
                    <a:pt x="0" y="3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55F28"/>
                </a:gs>
                <a:gs pos="100000">
                  <a:srgbClr val="187230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grpSp>
        <p:nvGrpSpPr>
          <p:cNvPr id="37" name="Pencil">
            <a:extLst>
              <a:ext uri="{FF2B5EF4-FFF2-40B4-BE49-F238E27FC236}">
                <a16:creationId xmlns:a16="http://schemas.microsoft.com/office/drawing/2014/main" id="{564D6B42-9DFA-4972-81DE-35A084F761EA}"/>
              </a:ext>
            </a:extLst>
          </p:cNvPr>
          <p:cNvGrpSpPr/>
          <p:nvPr/>
        </p:nvGrpSpPr>
        <p:grpSpPr>
          <a:xfrm rot="19333477">
            <a:off x="5976477" y="489693"/>
            <a:ext cx="2804998" cy="202755"/>
            <a:chOff x="839676" y="3936019"/>
            <a:chExt cx="6178123" cy="6290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0" name="Rectangle 5">
              <a:extLst>
                <a:ext uri="{FF2B5EF4-FFF2-40B4-BE49-F238E27FC236}">
                  <a16:creationId xmlns:a16="http://schemas.microsoft.com/office/drawing/2014/main" id="{5BBB61C3-5BC5-46BB-A156-D08D811F87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871" y="4149635"/>
              <a:ext cx="1837685" cy="14039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71" name="Rectangle 6">
              <a:extLst>
                <a:ext uri="{FF2B5EF4-FFF2-40B4-BE49-F238E27FC236}">
                  <a16:creationId xmlns:a16="http://schemas.microsoft.com/office/drawing/2014/main" id="{D53CD993-24E1-4B3E-9776-E4F133D17E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871" y="4472529"/>
              <a:ext cx="1837685" cy="14039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72" name="Freeform 7">
              <a:extLst>
                <a:ext uri="{FF2B5EF4-FFF2-40B4-BE49-F238E27FC236}">
                  <a16:creationId xmlns:a16="http://schemas.microsoft.com/office/drawing/2014/main" id="{D239B573-1655-435C-8FCA-40BA3E3AA5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76" y="4089268"/>
              <a:ext cx="422569" cy="320086"/>
            </a:xfrm>
            <a:custGeom>
              <a:avLst/>
              <a:gdLst>
                <a:gd name="T0" fmla="*/ 114 w 127"/>
                <a:gd name="T1" fmla="*/ 0 h 95"/>
                <a:gd name="T2" fmla="*/ 0 w 127"/>
                <a:gd name="T3" fmla="*/ 48 h 95"/>
                <a:gd name="T4" fmla="*/ 119 w 127"/>
                <a:gd name="T5" fmla="*/ 95 h 95"/>
                <a:gd name="T6" fmla="*/ 114 w 127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95">
                  <a:moveTo>
                    <a:pt x="114" y="0"/>
                  </a:moveTo>
                  <a:cubicBezTo>
                    <a:pt x="96" y="8"/>
                    <a:pt x="0" y="29"/>
                    <a:pt x="0" y="48"/>
                  </a:cubicBezTo>
                  <a:cubicBezTo>
                    <a:pt x="0" y="66"/>
                    <a:pt x="101" y="90"/>
                    <a:pt x="119" y="95"/>
                  </a:cubicBezTo>
                  <a:cubicBezTo>
                    <a:pt x="122" y="75"/>
                    <a:pt x="127" y="25"/>
                    <a:pt x="114" y="0"/>
                  </a:cubicBezTo>
                  <a:close/>
                </a:path>
              </a:pathLst>
            </a:custGeom>
            <a:gradFill>
              <a:gsLst>
                <a:gs pos="53000">
                  <a:srgbClr val="F7903B"/>
                </a:gs>
                <a:gs pos="34000">
                  <a:srgbClr val="DA5D00"/>
                </a:gs>
                <a:gs pos="72000">
                  <a:srgbClr val="DA5D00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73" name="Freeform 11">
              <a:extLst>
                <a:ext uri="{FF2B5EF4-FFF2-40B4-BE49-F238E27FC236}">
                  <a16:creationId xmlns:a16="http://schemas.microsoft.com/office/drawing/2014/main" id="{7E056C2B-AA61-493A-8ED9-C8775B8B3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7324" y="3936633"/>
              <a:ext cx="5563669" cy="628409"/>
            </a:xfrm>
            <a:custGeom>
              <a:avLst/>
              <a:gdLst>
                <a:gd name="T0" fmla="*/ 96 w 1114"/>
                <a:gd name="T1" fmla="*/ 180 h 181"/>
                <a:gd name="T2" fmla="*/ 4 w 1114"/>
                <a:gd name="T3" fmla="*/ 95 h 181"/>
                <a:gd name="T4" fmla="*/ 97 w 1114"/>
                <a:gd name="T5" fmla="*/ 0 h 181"/>
                <a:gd name="T6" fmla="*/ 1114 w 1114"/>
                <a:gd name="T7" fmla="*/ 1 h 181"/>
                <a:gd name="T8" fmla="*/ 1113 w 1114"/>
                <a:gd name="T9" fmla="*/ 181 h 181"/>
                <a:gd name="T10" fmla="*/ 96 w 1114"/>
                <a:gd name="T11" fmla="*/ 180 h 181"/>
                <a:gd name="connsiteX0" fmla="*/ 1035 w 10164"/>
                <a:gd name="connsiteY0" fmla="*/ 10316 h 10371"/>
                <a:gd name="connsiteX1" fmla="*/ 209 w 10164"/>
                <a:gd name="connsiteY1" fmla="*/ 5620 h 10371"/>
                <a:gd name="connsiteX2" fmla="*/ 1044 w 10164"/>
                <a:gd name="connsiteY2" fmla="*/ 371 h 10371"/>
                <a:gd name="connsiteX3" fmla="*/ 10024 w 10164"/>
                <a:gd name="connsiteY3" fmla="*/ 426 h 10371"/>
                <a:gd name="connsiteX4" fmla="*/ 10164 w 10164"/>
                <a:gd name="connsiteY4" fmla="*/ 10371 h 10371"/>
                <a:gd name="connsiteX5" fmla="*/ 1035 w 10164"/>
                <a:gd name="connsiteY5" fmla="*/ 10316 h 10371"/>
                <a:gd name="connsiteX0" fmla="*/ 1035 w 10164"/>
                <a:gd name="connsiteY0" fmla="*/ 10356 h 10411"/>
                <a:gd name="connsiteX1" fmla="*/ 209 w 10164"/>
                <a:gd name="connsiteY1" fmla="*/ 5660 h 10411"/>
                <a:gd name="connsiteX2" fmla="*/ 1044 w 10164"/>
                <a:gd name="connsiteY2" fmla="*/ 411 h 10411"/>
                <a:gd name="connsiteX3" fmla="*/ 10024 w 10164"/>
                <a:gd name="connsiteY3" fmla="*/ 344 h 10411"/>
                <a:gd name="connsiteX4" fmla="*/ 10164 w 10164"/>
                <a:gd name="connsiteY4" fmla="*/ 10411 h 10411"/>
                <a:gd name="connsiteX5" fmla="*/ 1035 w 10164"/>
                <a:gd name="connsiteY5" fmla="*/ 10356 h 10411"/>
                <a:gd name="connsiteX0" fmla="*/ 1035 w 10164"/>
                <a:gd name="connsiteY0" fmla="*/ 10403 h 10458"/>
                <a:gd name="connsiteX1" fmla="*/ 209 w 10164"/>
                <a:gd name="connsiteY1" fmla="*/ 5707 h 10458"/>
                <a:gd name="connsiteX2" fmla="*/ 1044 w 10164"/>
                <a:gd name="connsiteY2" fmla="*/ 458 h 10458"/>
                <a:gd name="connsiteX3" fmla="*/ 10024 w 10164"/>
                <a:gd name="connsiteY3" fmla="*/ 269 h 10458"/>
                <a:gd name="connsiteX4" fmla="*/ 10164 w 10164"/>
                <a:gd name="connsiteY4" fmla="*/ 10458 h 10458"/>
                <a:gd name="connsiteX5" fmla="*/ 1035 w 10164"/>
                <a:gd name="connsiteY5" fmla="*/ 10403 h 10458"/>
                <a:gd name="connsiteX0" fmla="*/ 1035 w 10167"/>
                <a:gd name="connsiteY0" fmla="*/ 10403 h 10458"/>
                <a:gd name="connsiteX1" fmla="*/ 209 w 10167"/>
                <a:gd name="connsiteY1" fmla="*/ 5707 h 10458"/>
                <a:gd name="connsiteX2" fmla="*/ 1044 w 10167"/>
                <a:gd name="connsiteY2" fmla="*/ 458 h 10458"/>
                <a:gd name="connsiteX3" fmla="*/ 10024 w 10167"/>
                <a:gd name="connsiteY3" fmla="*/ 269 h 10458"/>
                <a:gd name="connsiteX4" fmla="*/ 10164 w 10167"/>
                <a:gd name="connsiteY4" fmla="*/ 10458 h 10458"/>
                <a:gd name="connsiteX5" fmla="*/ 1035 w 10167"/>
                <a:gd name="connsiteY5" fmla="*/ 10403 h 10458"/>
                <a:gd name="connsiteX0" fmla="*/ 1035 w 10085"/>
                <a:gd name="connsiteY0" fmla="*/ 10403 h 10458"/>
                <a:gd name="connsiteX1" fmla="*/ 209 w 10085"/>
                <a:gd name="connsiteY1" fmla="*/ 5707 h 10458"/>
                <a:gd name="connsiteX2" fmla="*/ 1044 w 10085"/>
                <a:gd name="connsiteY2" fmla="*/ 458 h 10458"/>
                <a:gd name="connsiteX3" fmla="*/ 10024 w 10085"/>
                <a:gd name="connsiteY3" fmla="*/ 269 h 10458"/>
                <a:gd name="connsiteX4" fmla="*/ 9940 w 10085"/>
                <a:gd name="connsiteY4" fmla="*/ 10458 h 10458"/>
                <a:gd name="connsiteX5" fmla="*/ 1035 w 10085"/>
                <a:gd name="connsiteY5" fmla="*/ 10403 h 10458"/>
                <a:gd name="connsiteX0" fmla="*/ 1035 w 10089"/>
                <a:gd name="connsiteY0" fmla="*/ 10403 h 10640"/>
                <a:gd name="connsiteX1" fmla="*/ 209 w 10089"/>
                <a:gd name="connsiteY1" fmla="*/ 5707 h 10640"/>
                <a:gd name="connsiteX2" fmla="*/ 1044 w 10089"/>
                <a:gd name="connsiteY2" fmla="*/ 458 h 10640"/>
                <a:gd name="connsiteX3" fmla="*/ 10024 w 10089"/>
                <a:gd name="connsiteY3" fmla="*/ 269 h 10640"/>
                <a:gd name="connsiteX4" fmla="*/ 9965 w 10089"/>
                <a:gd name="connsiteY4" fmla="*/ 10640 h 10640"/>
                <a:gd name="connsiteX5" fmla="*/ 1035 w 10089"/>
                <a:gd name="connsiteY5" fmla="*/ 10403 h 10640"/>
                <a:gd name="connsiteX0" fmla="*/ 1035 w 10089"/>
                <a:gd name="connsiteY0" fmla="*/ 10455 h 10692"/>
                <a:gd name="connsiteX1" fmla="*/ 209 w 10089"/>
                <a:gd name="connsiteY1" fmla="*/ 6476 h 10692"/>
                <a:gd name="connsiteX2" fmla="*/ 1044 w 10089"/>
                <a:gd name="connsiteY2" fmla="*/ 510 h 10692"/>
                <a:gd name="connsiteX3" fmla="*/ 10024 w 10089"/>
                <a:gd name="connsiteY3" fmla="*/ 321 h 10692"/>
                <a:gd name="connsiteX4" fmla="*/ 9965 w 10089"/>
                <a:gd name="connsiteY4" fmla="*/ 10692 h 10692"/>
                <a:gd name="connsiteX5" fmla="*/ 1035 w 10089"/>
                <a:gd name="connsiteY5" fmla="*/ 10455 h 10692"/>
                <a:gd name="connsiteX0" fmla="*/ 933 w 9987"/>
                <a:gd name="connsiteY0" fmla="*/ 10455 h 10692"/>
                <a:gd name="connsiteX1" fmla="*/ 107 w 9987"/>
                <a:gd name="connsiteY1" fmla="*/ 6476 h 10692"/>
                <a:gd name="connsiteX2" fmla="*/ 942 w 9987"/>
                <a:gd name="connsiteY2" fmla="*/ 510 h 10692"/>
                <a:gd name="connsiteX3" fmla="*/ 9922 w 9987"/>
                <a:gd name="connsiteY3" fmla="*/ 321 h 10692"/>
                <a:gd name="connsiteX4" fmla="*/ 9863 w 9987"/>
                <a:gd name="connsiteY4" fmla="*/ 10692 h 10692"/>
                <a:gd name="connsiteX5" fmla="*/ 933 w 9987"/>
                <a:gd name="connsiteY5" fmla="*/ 10455 h 10692"/>
                <a:gd name="connsiteX0" fmla="*/ 864 w 9930"/>
                <a:gd name="connsiteY0" fmla="*/ 9778 h 10000"/>
                <a:gd name="connsiteX1" fmla="*/ 37 w 9930"/>
                <a:gd name="connsiteY1" fmla="*/ 6057 h 10000"/>
                <a:gd name="connsiteX2" fmla="*/ 873 w 9930"/>
                <a:gd name="connsiteY2" fmla="*/ 477 h 10000"/>
                <a:gd name="connsiteX3" fmla="*/ 9865 w 9930"/>
                <a:gd name="connsiteY3" fmla="*/ 300 h 10000"/>
                <a:gd name="connsiteX4" fmla="*/ 9806 w 9930"/>
                <a:gd name="connsiteY4" fmla="*/ 10000 h 10000"/>
                <a:gd name="connsiteX5" fmla="*/ 864 w 9930"/>
                <a:gd name="connsiteY5" fmla="*/ 9778 h 10000"/>
                <a:gd name="connsiteX0" fmla="*/ 870 w 10001"/>
                <a:gd name="connsiteY0" fmla="*/ 9481 h 9703"/>
                <a:gd name="connsiteX1" fmla="*/ 37 w 10001"/>
                <a:gd name="connsiteY1" fmla="*/ 5760 h 9703"/>
                <a:gd name="connsiteX2" fmla="*/ 879 w 10001"/>
                <a:gd name="connsiteY2" fmla="*/ 180 h 9703"/>
                <a:gd name="connsiteX3" fmla="*/ 9935 w 10001"/>
                <a:gd name="connsiteY3" fmla="*/ 3 h 9703"/>
                <a:gd name="connsiteX4" fmla="*/ 9875 w 10001"/>
                <a:gd name="connsiteY4" fmla="*/ 9703 h 9703"/>
                <a:gd name="connsiteX5" fmla="*/ 870 w 10001"/>
                <a:gd name="connsiteY5" fmla="*/ 9481 h 9703"/>
                <a:gd name="connsiteX0" fmla="*/ 870 w 10000"/>
                <a:gd name="connsiteY0" fmla="*/ 9771 h 10000"/>
                <a:gd name="connsiteX1" fmla="*/ 37 w 10000"/>
                <a:gd name="connsiteY1" fmla="*/ 5936 h 10000"/>
                <a:gd name="connsiteX2" fmla="*/ 879 w 10000"/>
                <a:gd name="connsiteY2" fmla="*/ 186 h 10000"/>
                <a:gd name="connsiteX3" fmla="*/ 9934 w 10000"/>
                <a:gd name="connsiteY3" fmla="*/ 3 h 10000"/>
                <a:gd name="connsiteX4" fmla="*/ 9874 w 10000"/>
                <a:gd name="connsiteY4" fmla="*/ 10000 h 10000"/>
                <a:gd name="connsiteX5" fmla="*/ 870 w 10000"/>
                <a:gd name="connsiteY5" fmla="*/ 9771 h 10000"/>
                <a:gd name="connsiteX0" fmla="*/ 870 w 10000"/>
                <a:gd name="connsiteY0" fmla="*/ 9673 h 9902"/>
                <a:gd name="connsiteX1" fmla="*/ 37 w 10000"/>
                <a:gd name="connsiteY1" fmla="*/ 5838 h 9902"/>
                <a:gd name="connsiteX2" fmla="*/ 879 w 10000"/>
                <a:gd name="connsiteY2" fmla="*/ 88 h 9902"/>
                <a:gd name="connsiteX3" fmla="*/ 9934 w 10000"/>
                <a:gd name="connsiteY3" fmla="*/ 135 h 9902"/>
                <a:gd name="connsiteX4" fmla="*/ 9874 w 10000"/>
                <a:gd name="connsiteY4" fmla="*/ 9902 h 9902"/>
                <a:gd name="connsiteX5" fmla="*/ 870 w 10000"/>
                <a:gd name="connsiteY5" fmla="*/ 9673 h 9902"/>
                <a:gd name="connsiteX0" fmla="*/ 870 w 9959"/>
                <a:gd name="connsiteY0" fmla="*/ 9809 h 10040"/>
                <a:gd name="connsiteX1" fmla="*/ 37 w 9959"/>
                <a:gd name="connsiteY1" fmla="*/ 5936 h 10040"/>
                <a:gd name="connsiteX2" fmla="*/ 879 w 9959"/>
                <a:gd name="connsiteY2" fmla="*/ 129 h 10040"/>
                <a:gd name="connsiteX3" fmla="*/ 9883 w 9959"/>
                <a:gd name="connsiteY3" fmla="*/ 39 h 10040"/>
                <a:gd name="connsiteX4" fmla="*/ 9874 w 9959"/>
                <a:gd name="connsiteY4" fmla="*/ 10040 h 10040"/>
                <a:gd name="connsiteX5" fmla="*/ 870 w 9959"/>
                <a:gd name="connsiteY5" fmla="*/ 9809 h 1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59" h="10040">
                  <a:moveTo>
                    <a:pt x="870" y="9809"/>
                  </a:moveTo>
                  <a:cubicBezTo>
                    <a:pt x="870" y="9809"/>
                    <a:pt x="-211" y="8482"/>
                    <a:pt x="37" y="5936"/>
                  </a:cubicBezTo>
                  <a:cubicBezTo>
                    <a:pt x="286" y="3390"/>
                    <a:pt x="301" y="1671"/>
                    <a:pt x="879" y="129"/>
                  </a:cubicBezTo>
                  <a:cubicBezTo>
                    <a:pt x="2986" y="-95"/>
                    <a:pt x="9883" y="39"/>
                    <a:pt x="9883" y="39"/>
                  </a:cubicBezTo>
                  <a:cubicBezTo>
                    <a:pt x="10061" y="3329"/>
                    <a:pt x="9874" y="10040"/>
                    <a:pt x="9874" y="10040"/>
                  </a:cubicBezTo>
                  <a:lnTo>
                    <a:pt x="870" y="9809"/>
                  </a:lnTo>
                  <a:close/>
                </a:path>
              </a:pathLst>
            </a:custGeom>
            <a:gradFill flip="none" rotWithShape="1">
              <a:gsLst>
                <a:gs pos="75000">
                  <a:srgbClr val="FF6E01"/>
                </a:gs>
                <a:gs pos="12000">
                  <a:srgbClr val="F6952A"/>
                </a:gs>
              </a:gsLst>
              <a:lin ang="5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74" name="Freeform 12">
              <a:extLst>
                <a:ext uri="{FF2B5EF4-FFF2-40B4-BE49-F238E27FC236}">
                  <a16:creationId xmlns:a16="http://schemas.microsoft.com/office/drawing/2014/main" id="{042610BD-73D4-4254-9F5B-8F399C482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789" y="4152445"/>
              <a:ext cx="5522203" cy="240064"/>
            </a:xfrm>
            <a:custGeom>
              <a:avLst/>
              <a:gdLst>
                <a:gd name="T0" fmla="*/ 1086 w 1102"/>
                <a:gd name="T1" fmla="*/ 0 h 71"/>
                <a:gd name="T2" fmla="*/ 1041 w 1102"/>
                <a:gd name="T3" fmla="*/ 63 h 71"/>
                <a:gd name="T4" fmla="*/ 0 w 1102"/>
                <a:gd name="T5" fmla="*/ 67 h 71"/>
                <a:gd name="T6" fmla="*/ 1089 w 1102"/>
                <a:gd name="T7" fmla="*/ 71 h 71"/>
                <a:gd name="T8" fmla="*/ 1086 w 1102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2" h="71">
                  <a:moveTo>
                    <a:pt x="1086" y="0"/>
                  </a:moveTo>
                  <a:cubicBezTo>
                    <a:pt x="1091" y="51"/>
                    <a:pt x="1088" y="64"/>
                    <a:pt x="1041" y="63"/>
                  </a:cubicBezTo>
                  <a:cubicBezTo>
                    <a:pt x="995" y="63"/>
                    <a:pt x="0" y="67"/>
                    <a:pt x="0" y="67"/>
                  </a:cubicBezTo>
                  <a:cubicBezTo>
                    <a:pt x="1089" y="71"/>
                    <a:pt x="1089" y="71"/>
                    <a:pt x="1089" y="71"/>
                  </a:cubicBezTo>
                  <a:cubicBezTo>
                    <a:pt x="1089" y="71"/>
                    <a:pt x="1102" y="1"/>
                    <a:pt x="1086" y="0"/>
                  </a:cubicBezTo>
                  <a:close/>
                </a:path>
              </a:pathLst>
            </a:custGeom>
            <a:gradFill>
              <a:gsLst>
                <a:gs pos="0">
                  <a:srgbClr val="FF8A33"/>
                </a:gs>
                <a:gs pos="99000">
                  <a:srgbClr val="EE6600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75" name="Freeform 13">
              <a:extLst>
                <a:ext uri="{FF2B5EF4-FFF2-40B4-BE49-F238E27FC236}">
                  <a16:creationId xmlns:a16="http://schemas.microsoft.com/office/drawing/2014/main" id="{B2E897E9-7408-4B7A-AA04-43C84BCAF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616" y="3936019"/>
              <a:ext cx="5549183" cy="200985"/>
            </a:xfrm>
            <a:custGeom>
              <a:avLst/>
              <a:gdLst>
                <a:gd name="T0" fmla="*/ 0 w 2826"/>
                <a:gd name="T1" fmla="*/ 134 h 137"/>
                <a:gd name="T2" fmla="*/ 177 w 2826"/>
                <a:gd name="T3" fmla="*/ 0 h 137"/>
                <a:gd name="T4" fmla="*/ 2826 w 2826"/>
                <a:gd name="T5" fmla="*/ 2 h 137"/>
                <a:gd name="T6" fmla="*/ 2819 w 2826"/>
                <a:gd name="T7" fmla="*/ 137 h 137"/>
                <a:gd name="T8" fmla="*/ 0 w 2826"/>
                <a:gd name="T9" fmla="*/ 134 h 137"/>
                <a:gd name="connsiteX0" fmla="*/ 0 w 9975"/>
                <a:gd name="connsiteY0" fmla="*/ 9781 h 10000"/>
                <a:gd name="connsiteX1" fmla="*/ 626 w 9975"/>
                <a:gd name="connsiteY1" fmla="*/ 0 h 10000"/>
                <a:gd name="connsiteX2" fmla="*/ 9650 w 9975"/>
                <a:gd name="connsiteY2" fmla="*/ 146 h 10000"/>
                <a:gd name="connsiteX3" fmla="*/ 9975 w 9975"/>
                <a:gd name="connsiteY3" fmla="*/ 10000 h 10000"/>
                <a:gd name="connsiteX4" fmla="*/ 0 w 9975"/>
                <a:gd name="connsiteY4" fmla="*/ 9781 h 10000"/>
                <a:gd name="connsiteX0" fmla="*/ 0 w 9900"/>
                <a:gd name="connsiteY0" fmla="*/ 9781 h 10000"/>
                <a:gd name="connsiteX1" fmla="*/ 628 w 9900"/>
                <a:gd name="connsiteY1" fmla="*/ 0 h 10000"/>
                <a:gd name="connsiteX2" fmla="*/ 9674 w 9900"/>
                <a:gd name="connsiteY2" fmla="*/ 146 h 10000"/>
                <a:gd name="connsiteX3" fmla="*/ 9900 w 9900"/>
                <a:gd name="connsiteY3" fmla="*/ 10000 h 10000"/>
                <a:gd name="connsiteX4" fmla="*/ 0 w 9900"/>
                <a:gd name="connsiteY4" fmla="*/ 9781 h 10000"/>
                <a:gd name="connsiteX0" fmla="*/ 0 w 10000"/>
                <a:gd name="connsiteY0" fmla="*/ 9781 h 10000"/>
                <a:gd name="connsiteX1" fmla="*/ 449 w 10000"/>
                <a:gd name="connsiteY1" fmla="*/ 0 h 10000"/>
                <a:gd name="connsiteX2" fmla="*/ 9772 w 10000"/>
                <a:gd name="connsiteY2" fmla="*/ 146 h 10000"/>
                <a:gd name="connsiteX3" fmla="*/ 10000 w 10000"/>
                <a:gd name="connsiteY3" fmla="*/ 10000 h 10000"/>
                <a:gd name="connsiteX4" fmla="*/ 0 w 10000"/>
                <a:gd name="connsiteY4" fmla="*/ 9781 h 10000"/>
                <a:gd name="connsiteX0" fmla="*/ 0 w 10000"/>
                <a:gd name="connsiteY0" fmla="*/ 9635 h 9854"/>
                <a:gd name="connsiteX1" fmla="*/ 449 w 10000"/>
                <a:gd name="connsiteY1" fmla="*/ 547 h 9854"/>
                <a:gd name="connsiteX2" fmla="*/ 9772 w 10000"/>
                <a:gd name="connsiteY2" fmla="*/ 0 h 9854"/>
                <a:gd name="connsiteX3" fmla="*/ 10000 w 10000"/>
                <a:gd name="connsiteY3" fmla="*/ 9854 h 9854"/>
                <a:gd name="connsiteX4" fmla="*/ 0 w 10000"/>
                <a:gd name="connsiteY4" fmla="*/ 9635 h 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9854">
                  <a:moveTo>
                    <a:pt x="0" y="9635"/>
                  </a:moveTo>
                  <a:cubicBezTo>
                    <a:pt x="212" y="6375"/>
                    <a:pt x="237" y="3807"/>
                    <a:pt x="449" y="547"/>
                  </a:cubicBezTo>
                  <a:lnTo>
                    <a:pt x="9772" y="0"/>
                  </a:lnTo>
                  <a:cubicBezTo>
                    <a:pt x="9881" y="3285"/>
                    <a:pt x="9891" y="6569"/>
                    <a:pt x="10000" y="9854"/>
                  </a:cubicBezTo>
                  <a:lnTo>
                    <a:pt x="0" y="963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79D3B"/>
                </a:gs>
                <a:gs pos="87000">
                  <a:srgbClr val="FF6E0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76" name="Freeform 14">
              <a:extLst>
                <a:ext uri="{FF2B5EF4-FFF2-40B4-BE49-F238E27FC236}">
                  <a16:creationId xmlns:a16="http://schemas.microsoft.com/office/drawing/2014/main" id="{CD70EB00-5AE0-4B73-B188-A80F1C743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1252" y="3947477"/>
              <a:ext cx="5536545" cy="209179"/>
            </a:xfrm>
            <a:custGeom>
              <a:avLst/>
              <a:gdLst>
                <a:gd name="T0" fmla="*/ 1060 w 1106"/>
                <a:gd name="T1" fmla="*/ 0 h 62"/>
                <a:gd name="T2" fmla="*/ 1048 w 1106"/>
                <a:gd name="T3" fmla="*/ 53 h 62"/>
                <a:gd name="T4" fmla="*/ 0 w 1106"/>
                <a:gd name="T5" fmla="*/ 54 h 62"/>
                <a:gd name="T6" fmla="*/ 1077 w 1106"/>
                <a:gd name="T7" fmla="*/ 59 h 62"/>
                <a:gd name="T8" fmla="*/ 1060 w 110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62">
                  <a:moveTo>
                    <a:pt x="1060" y="0"/>
                  </a:moveTo>
                  <a:cubicBezTo>
                    <a:pt x="1060" y="0"/>
                    <a:pt x="1092" y="52"/>
                    <a:pt x="1048" y="53"/>
                  </a:cubicBezTo>
                  <a:cubicBezTo>
                    <a:pt x="1012" y="54"/>
                    <a:pt x="0" y="54"/>
                    <a:pt x="0" y="54"/>
                  </a:cubicBezTo>
                  <a:cubicBezTo>
                    <a:pt x="0" y="54"/>
                    <a:pt x="1049" y="62"/>
                    <a:pt x="1077" y="59"/>
                  </a:cubicBezTo>
                  <a:cubicBezTo>
                    <a:pt x="1106" y="56"/>
                    <a:pt x="1060" y="0"/>
                    <a:pt x="1060" y="0"/>
                  </a:cubicBezTo>
                  <a:close/>
                </a:path>
              </a:pathLst>
            </a:custGeom>
            <a:gradFill>
              <a:gsLst>
                <a:gs pos="0">
                  <a:srgbClr val="FF8A33"/>
                </a:gs>
                <a:gs pos="99000">
                  <a:srgbClr val="EE6600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77" name="Freeform 15">
              <a:extLst>
                <a:ext uri="{FF2B5EF4-FFF2-40B4-BE49-F238E27FC236}">
                  <a16:creationId xmlns:a16="http://schemas.microsoft.com/office/drawing/2014/main" id="{ED25B80F-5E82-4DA8-9ADC-ABB1FC8A8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614" y="4381273"/>
              <a:ext cx="5497480" cy="182497"/>
            </a:xfrm>
            <a:custGeom>
              <a:avLst/>
              <a:gdLst>
                <a:gd name="T0" fmla="*/ 0 w 2826"/>
                <a:gd name="T1" fmla="*/ 0 h 132"/>
                <a:gd name="T2" fmla="*/ 2816 w 2826"/>
                <a:gd name="T3" fmla="*/ 3 h 132"/>
                <a:gd name="T4" fmla="*/ 2826 w 2826"/>
                <a:gd name="T5" fmla="*/ 132 h 132"/>
                <a:gd name="T6" fmla="*/ 194 w 2826"/>
                <a:gd name="T7" fmla="*/ 130 h 132"/>
                <a:gd name="T8" fmla="*/ 0 w 2826"/>
                <a:gd name="T9" fmla="*/ 0 h 132"/>
                <a:gd name="connsiteX0" fmla="*/ 0 w 9965"/>
                <a:gd name="connsiteY0" fmla="*/ 0 h 10000"/>
                <a:gd name="connsiteX1" fmla="*/ 9965 w 9965"/>
                <a:gd name="connsiteY1" fmla="*/ 227 h 10000"/>
                <a:gd name="connsiteX2" fmla="*/ 9915 w 9965"/>
                <a:gd name="connsiteY2" fmla="*/ 10000 h 10000"/>
                <a:gd name="connsiteX3" fmla="*/ 686 w 9965"/>
                <a:gd name="connsiteY3" fmla="*/ 9848 h 10000"/>
                <a:gd name="connsiteX4" fmla="*/ 0 w 9965"/>
                <a:gd name="connsiteY4" fmla="*/ 0 h 10000"/>
                <a:gd name="connsiteX0" fmla="*/ 0 w 10000"/>
                <a:gd name="connsiteY0" fmla="*/ 0 h 9848"/>
                <a:gd name="connsiteX1" fmla="*/ 10000 w 10000"/>
                <a:gd name="connsiteY1" fmla="*/ 227 h 9848"/>
                <a:gd name="connsiteX2" fmla="*/ 9886 w 10000"/>
                <a:gd name="connsiteY2" fmla="*/ 9762 h 9848"/>
                <a:gd name="connsiteX3" fmla="*/ 688 w 10000"/>
                <a:gd name="connsiteY3" fmla="*/ 9848 h 9848"/>
                <a:gd name="connsiteX4" fmla="*/ 0 w 10000"/>
                <a:gd name="connsiteY4" fmla="*/ 0 h 9848"/>
                <a:gd name="connsiteX0" fmla="*/ 0 w 10008"/>
                <a:gd name="connsiteY0" fmla="*/ 0 h 10000"/>
                <a:gd name="connsiteX1" fmla="*/ 10000 w 10008"/>
                <a:gd name="connsiteY1" fmla="*/ 231 h 10000"/>
                <a:gd name="connsiteX2" fmla="*/ 9886 w 10008"/>
                <a:gd name="connsiteY2" fmla="*/ 9913 h 10000"/>
                <a:gd name="connsiteX3" fmla="*/ 688 w 10008"/>
                <a:gd name="connsiteY3" fmla="*/ 10000 h 10000"/>
                <a:gd name="connsiteX4" fmla="*/ 0 w 10008"/>
                <a:gd name="connsiteY4" fmla="*/ 0 h 10000"/>
                <a:gd name="connsiteX0" fmla="*/ 0 w 10008"/>
                <a:gd name="connsiteY0" fmla="*/ 0 h 10000"/>
                <a:gd name="connsiteX1" fmla="*/ 10000 w 10008"/>
                <a:gd name="connsiteY1" fmla="*/ 231 h 10000"/>
                <a:gd name="connsiteX2" fmla="*/ 9886 w 10008"/>
                <a:gd name="connsiteY2" fmla="*/ 9913 h 10000"/>
                <a:gd name="connsiteX3" fmla="*/ 529 w 10008"/>
                <a:gd name="connsiteY3" fmla="*/ 10000 h 10000"/>
                <a:gd name="connsiteX4" fmla="*/ 0 w 10008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8" h="10000">
                  <a:moveTo>
                    <a:pt x="0" y="0"/>
                  </a:moveTo>
                  <a:lnTo>
                    <a:pt x="10000" y="231"/>
                  </a:lnTo>
                  <a:cubicBezTo>
                    <a:pt x="9983" y="3539"/>
                    <a:pt x="10078" y="3708"/>
                    <a:pt x="9886" y="9913"/>
                  </a:cubicBezTo>
                  <a:lnTo>
                    <a:pt x="529" y="10000"/>
                  </a:lnTo>
                  <a:cubicBezTo>
                    <a:pt x="300" y="6666"/>
                    <a:pt x="230" y="3334"/>
                    <a:pt x="0" y="0"/>
                  </a:cubicBezTo>
                  <a:close/>
                </a:path>
              </a:pathLst>
            </a:custGeom>
            <a:solidFill>
              <a:srgbClr val="DE5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78" name="Freeform 16">
              <a:extLst>
                <a:ext uri="{FF2B5EF4-FFF2-40B4-BE49-F238E27FC236}">
                  <a16:creationId xmlns:a16="http://schemas.microsoft.com/office/drawing/2014/main" id="{28E2F221-46B2-45E0-B566-459EE4853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9280" y="3941239"/>
              <a:ext cx="113716" cy="621921"/>
            </a:xfrm>
            <a:custGeom>
              <a:avLst/>
              <a:gdLst>
                <a:gd name="T0" fmla="*/ 0 w 34"/>
                <a:gd name="T1" fmla="*/ 0 h 185"/>
                <a:gd name="T2" fmla="*/ 23 w 34"/>
                <a:gd name="T3" fmla="*/ 92 h 185"/>
                <a:gd name="T4" fmla="*/ 0 w 34"/>
                <a:gd name="T5" fmla="*/ 185 h 185"/>
                <a:gd name="T6" fmla="*/ 34 w 34"/>
                <a:gd name="T7" fmla="*/ 94 h 185"/>
                <a:gd name="T8" fmla="*/ 0 w 34"/>
                <a:gd name="T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5">
                  <a:moveTo>
                    <a:pt x="0" y="0"/>
                  </a:moveTo>
                  <a:cubicBezTo>
                    <a:pt x="0" y="0"/>
                    <a:pt x="24" y="24"/>
                    <a:pt x="23" y="92"/>
                  </a:cubicBezTo>
                  <a:cubicBezTo>
                    <a:pt x="22" y="161"/>
                    <a:pt x="0" y="185"/>
                    <a:pt x="0" y="185"/>
                  </a:cubicBezTo>
                  <a:cubicBezTo>
                    <a:pt x="0" y="185"/>
                    <a:pt x="34" y="171"/>
                    <a:pt x="34" y="94"/>
                  </a:cubicBezTo>
                  <a:cubicBezTo>
                    <a:pt x="34" y="1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55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79" name="Freeform 19">
              <a:extLst>
                <a:ext uri="{FF2B5EF4-FFF2-40B4-BE49-F238E27FC236}">
                  <a16:creationId xmlns:a16="http://schemas.microsoft.com/office/drawing/2014/main" id="{C703B491-4F3F-4DFD-8403-1FBCF4F70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1618" y="3940464"/>
              <a:ext cx="136178" cy="624580"/>
            </a:xfrm>
            <a:custGeom>
              <a:avLst/>
              <a:gdLst>
                <a:gd name="T0" fmla="*/ 41 w 41"/>
                <a:gd name="T1" fmla="*/ 93 h 185"/>
                <a:gd name="T2" fmla="*/ 13 w 41"/>
                <a:gd name="T3" fmla="*/ 0 h 185"/>
                <a:gd name="T4" fmla="*/ 7 w 41"/>
                <a:gd name="T5" fmla="*/ 0 h 185"/>
                <a:gd name="T6" fmla="*/ 0 w 41"/>
                <a:gd name="T7" fmla="*/ 0 h 185"/>
                <a:gd name="T8" fmla="*/ 31 w 41"/>
                <a:gd name="T9" fmla="*/ 93 h 185"/>
                <a:gd name="T10" fmla="*/ 0 w 41"/>
                <a:gd name="T11" fmla="*/ 185 h 185"/>
                <a:gd name="T12" fmla="*/ 6 w 41"/>
                <a:gd name="T13" fmla="*/ 185 h 185"/>
                <a:gd name="T14" fmla="*/ 12 w 41"/>
                <a:gd name="T15" fmla="*/ 185 h 185"/>
                <a:gd name="T16" fmla="*/ 41 w 41"/>
                <a:gd name="T17" fmla="*/ 9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85">
                  <a:moveTo>
                    <a:pt x="41" y="93"/>
                  </a:moveTo>
                  <a:cubicBezTo>
                    <a:pt x="41" y="45"/>
                    <a:pt x="31" y="6"/>
                    <a:pt x="13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5" y="0"/>
                    <a:pt x="2" y="0"/>
                    <a:pt x="0" y="0"/>
                  </a:cubicBezTo>
                  <a:cubicBezTo>
                    <a:pt x="19" y="3"/>
                    <a:pt x="31" y="43"/>
                    <a:pt x="31" y="93"/>
                  </a:cubicBezTo>
                  <a:cubicBezTo>
                    <a:pt x="30" y="141"/>
                    <a:pt x="19" y="181"/>
                    <a:pt x="0" y="185"/>
                  </a:cubicBezTo>
                  <a:cubicBezTo>
                    <a:pt x="1" y="185"/>
                    <a:pt x="4" y="185"/>
                    <a:pt x="6" y="185"/>
                  </a:cubicBezTo>
                  <a:cubicBezTo>
                    <a:pt x="7" y="185"/>
                    <a:pt x="9" y="185"/>
                    <a:pt x="12" y="185"/>
                  </a:cubicBezTo>
                  <a:cubicBezTo>
                    <a:pt x="30" y="180"/>
                    <a:pt x="41" y="140"/>
                    <a:pt x="41" y="93"/>
                  </a:cubicBezTo>
                  <a:close/>
                </a:path>
              </a:pathLst>
            </a:custGeom>
            <a:gradFill>
              <a:gsLst>
                <a:gs pos="36000">
                  <a:schemeClr val="bg1">
                    <a:lumMod val="85000"/>
                  </a:schemeClr>
                </a:gs>
                <a:gs pos="41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  <a:gs pos="51000">
                  <a:schemeClr val="bg1">
                    <a:lumMod val="65000"/>
                  </a:schemeClr>
                </a:gs>
                <a:gs pos="71250">
                  <a:schemeClr val="tx1">
                    <a:lumMod val="50000"/>
                    <a:lumOff val="50000"/>
                  </a:schemeClr>
                </a:gs>
                <a:gs pos="84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80" name="Freeform 23">
              <a:extLst>
                <a:ext uri="{FF2B5EF4-FFF2-40B4-BE49-F238E27FC236}">
                  <a16:creationId xmlns:a16="http://schemas.microsoft.com/office/drawing/2014/main" id="{B8C2D263-F117-45BF-BD45-C8204F1B1A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744" y="3944668"/>
              <a:ext cx="627536" cy="619113"/>
            </a:xfrm>
            <a:custGeom>
              <a:avLst/>
              <a:gdLst>
                <a:gd name="T0" fmla="*/ 0 w 189"/>
                <a:gd name="T1" fmla="*/ 49 h 184"/>
                <a:gd name="T2" fmla="*/ 149 w 189"/>
                <a:gd name="T3" fmla="*/ 0 h 184"/>
                <a:gd name="T4" fmla="*/ 150 w 189"/>
                <a:gd name="T5" fmla="*/ 58 h 184"/>
                <a:gd name="T6" fmla="*/ 176 w 189"/>
                <a:gd name="T7" fmla="*/ 93 h 184"/>
                <a:gd name="T8" fmla="*/ 149 w 189"/>
                <a:gd name="T9" fmla="*/ 129 h 184"/>
                <a:gd name="T10" fmla="*/ 156 w 189"/>
                <a:gd name="T11" fmla="*/ 184 h 184"/>
                <a:gd name="T12" fmla="*/ 0 w 189"/>
                <a:gd name="T13" fmla="*/ 137 h 184"/>
                <a:gd name="T14" fmla="*/ 0 w 189"/>
                <a:gd name="T15" fmla="*/ 4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84">
                  <a:moveTo>
                    <a:pt x="0" y="49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89" y="27"/>
                    <a:pt x="150" y="58"/>
                  </a:cubicBezTo>
                  <a:cubicBezTo>
                    <a:pt x="150" y="58"/>
                    <a:pt x="176" y="65"/>
                    <a:pt x="176" y="93"/>
                  </a:cubicBezTo>
                  <a:cubicBezTo>
                    <a:pt x="176" y="121"/>
                    <a:pt x="149" y="129"/>
                    <a:pt x="149" y="129"/>
                  </a:cubicBezTo>
                  <a:cubicBezTo>
                    <a:pt x="149" y="129"/>
                    <a:pt x="186" y="157"/>
                    <a:pt x="156" y="18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15" y="84"/>
                    <a:pt x="0" y="49"/>
                  </a:cubicBezTo>
                  <a:close/>
                </a:path>
              </a:pathLst>
            </a:custGeom>
            <a:solidFill>
              <a:srgbClr val="D47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81" name="Freeform 24">
              <a:extLst>
                <a:ext uri="{FF2B5EF4-FFF2-40B4-BE49-F238E27FC236}">
                  <a16:creationId xmlns:a16="http://schemas.microsoft.com/office/drawing/2014/main" id="{2A16C7B0-FF83-4FA6-A0A1-D1671F80C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725" y="3944668"/>
              <a:ext cx="631748" cy="619113"/>
            </a:xfrm>
            <a:custGeom>
              <a:avLst/>
              <a:gdLst>
                <a:gd name="T0" fmla="*/ 0 w 190"/>
                <a:gd name="T1" fmla="*/ 43 h 184"/>
                <a:gd name="T2" fmla="*/ 150 w 190"/>
                <a:gd name="T3" fmla="*/ 0 h 184"/>
                <a:gd name="T4" fmla="*/ 151 w 190"/>
                <a:gd name="T5" fmla="*/ 58 h 184"/>
                <a:gd name="T6" fmla="*/ 177 w 190"/>
                <a:gd name="T7" fmla="*/ 93 h 184"/>
                <a:gd name="T8" fmla="*/ 150 w 190"/>
                <a:gd name="T9" fmla="*/ 129 h 184"/>
                <a:gd name="T10" fmla="*/ 157 w 190"/>
                <a:gd name="T11" fmla="*/ 184 h 184"/>
                <a:gd name="T12" fmla="*/ 2 w 190"/>
                <a:gd name="T13" fmla="*/ 137 h 184"/>
                <a:gd name="T14" fmla="*/ 0 w 190"/>
                <a:gd name="T15" fmla="*/ 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84">
                  <a:moveTo>
                    <a:pt x="0" y="43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90" y="27"/>
                    <a:pt x="151" y="58"/>
                  </a:cubicBezTo>
                  <a:cubicBezTo>
                    <a:pt x="151" y="58"/>
                    <a:pt x="177" y="65"/>
                    <a:pt x="177" y="93"/>
                  </a:cubicBezTo>
                  <a:cubicBezTo>
                    <a:pt x="177" y="121"/>
                    <a:pt x="150" y="129"/>
                    <a:pt x="150" y="129"/>
                  </a:cubicBezTo>
                  <a:cubicBezTo>
                    <a:pt x="150" y="129"/>
                    <a:pt x="187" y="157"/>
                    <a:pt x="157" y="184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7"/>
                    <a:pt x="15" y="78"/>
                    <a:pt x="0" y="43"/>
                  </a:cubicBezTo>
                  <a:close/>
                </a:path>
              </a:pathLst>
            </a:custGeom>
            <a:gradFill>
              <a:gsLst>
                <a:gs pos="1000">
                  <a:srgbClr val="F8ECE4"/>
                </a:gs>
                <a:gs pos="69000">
                  <a:srgbClr val="D49062"/>
                </a:gs>
                <a:gs pos="89000">
                  <a:srgbClr val="E6BEA2"/>
                </a:gs>
              </a:gsLst>
              <a:lin ang="60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82" name="Freeform 25">
              <a:extLst>
                <a:ext uri="{FF2B5EF4-FFF2-40B4-BE49-F238E27FC236}">
                  <a16:creationId xmlns:a16="http://schemas.microsoft.com/office/drawing/2014/main" id="{5F6BFD5F-8B3B-409F-BEE3-8032E6A8C8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725" y="3944668"/>
              <a:ext cx="631748" cy="279373"/>
            </a:xfrm>
            <a:custGeom>
              <a:avLst/>
              <a:gdLst>
                <a:gd name="T0" fmla="*/ 174 w 190"/>
                <a:gd name="T1" fmla="*/ 77 h 83"/>
                <a:gd name="T2" fmla="*/ 151 w 190"/>
                <a:gd name="T3" fmla="*/ 58 h 83"/>
                <a:gd name="T4" fmla="*/ 150 w 190"/>
                <a:gd name="T5" fmla="*/ 0 h 83"/>
                <a:gd name="T6" fmla="*/ 0 w 190"/>
                <a:gd name="T7" fmla="*/ 43 h 83"/>
                <a:gd name="T8" fmla="*/ 9 w 190"/>
                <a:gd name="T9" fmla="*/ 83 h 83"/>
                <a:gd name="T10" fmla="*/ 174 w 190"/>
                <a:gd name="T11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83">
                  <a:moveTo>
                    <a:pt x="174" y="77"/>
                  </a:moveTo>
                  <a:cubicBezTo>
                    <a:pt x="167" y="62"/>
                    <a:pt x="151" y="58"/>
                    <a:pt x="151" y="58"/>
                  </a:cubicBezTo>
                  <a:cubicBezTo>
                    <a:pt x="190" y="27"/>
                    <a:pt x="150" y="0"/>
                    <a:pt x="15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" y="52"/>
                    <a:pt x="8" y="74"/>
                    <a:pt x="9" y="83"/>
                  </a:cubicBezTo>
                  <a:lnTo>
                    <a:pt x="174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8ECE4"/>
                </a:gs>
                <a:gs pos="59000">
                  <a:srgbClr val="E7C1A7"/>
                </a:gs>
                <a:gs pos="47000">
                  <a:srgbClr val="D7976B"/>
                </a:gs>
              </a:gsLst>
              <a:lin ang="4500000" scaled="0"/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83" name="Freeform 26">
              <a:extLst>
                <a:ext uri="{FF2B5EF4-FFF2-40B4-BE49-F238E27FC236}">
                  <a16:creationId xmlns:a16="http://schemas.microsoft.com/office/drawing/2014/main" id="{373A879C-ED43-4AA3-BEB1-FC3A476DE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2591" y="4058383"/>
              <a:ext cx="564362" cy="228833"/>
            </a:xfrm>
            <a:custGeom>
              <a:avLst/>
              <a:gdLst>
                <a:gd name="T0" fmla="*/ 0 w 170"/>
                <a:gd name="T1" fmla="*/ 34 h 68"/>
                <a:gd name="T2" fmla="*/ 2 w 170"/>
                <a:gd name="T3" fmla="*/ 58 h 68"/>
                <a:gd name="T4" fmla="*/ 169 w 170"/>
                <a:gd name="T5" fmla="*/ 68 h 68"/>
                <a:gd name="T6" fmla="*/ 170 w 170"/>
                <a:gd name="T7" fmla="*/ 59 h 68"/>
                <a:gd name="T8" fmla="*/ 144 w 170"/>
                <a:gd name="T9" fmla="*/ 24 h 68"/>
                <a:gd name="T10" fmla="*/ 161 w 170"/>
                <a:gd name="T11" fmla="*/ 0 h 68"/>
                <a:gd name="T12" fmla="*/ 0 w 170"/>
                <a:gd name="T13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68">
                  <a:moveTo>
                    <a:pt x="0" y="34"/>
                  </a:moveTo>
                  <a:cubicBezTo>
                    <a:pt x="1" y="40"/>
                    <a:pt x="2" y="52"/>
                    <a:pt x="2" y="58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9" y="65"/>
                    <a:pt x="170" y="62"/>
                    <a:pt x="170" y="59"/>
                  </a:cubicBezTo>
                  <a:cubicBezTo>
                    <a:pt x="170" y="31"/>
                    <a:pt x="144" y="24"/>
                    <a:pt x="144" y="24"/>
                  </a:cubicBezTo>
                  <a:cubicBezTo>
                    <a:pt x="151" y="18"/>
                    <a:pt x="159" y="7"/>
                    <a:pt x="161" y="0"/>
                  </a:cubicBezTo>
                  <a:lnTo>
                    <a:pt x="0" y="34"/>
                  </a:lnTo>
                  <a:close/>
                </a:path>
              </a:pathLst>
            </a:custGeom>
            <a:gradFill>
              <a:gsLst>
                <a:gs pos="1000">
                  <a:srgbClr val="F8ECE4"/>
                </a:gs>
                <a:gs pos="57000">
                  <a:srgbClr val="E5BB9F"/>
                </a:gs>
              </a:gsLst>
              <a:lin ang="48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84" name="Freeform 29">
              <a:extLst>
                <a:ext uri="{FF2B5EF4-FFF2-40B4-BE49-F238E27FC236}">
                  <a16:creationId xmlns:a16="http://schemas.microsoft.com/office/drawing/2014/main" id="{CD6EB103-7804-4F09-A7A7-AC4148AEB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452" y="3980847"/>
              <a:ext cx="5108360" cy="84560"/>
            </a:xfrm>
            <a:custGeom>
              <a:avLst/>
              <a:gdLst>
                <a:gd name="T0" fmla="*/ 0 w 995"/>
                <a:gd name="T1" fmla="*/ 0 h 29"/>
                <a:gd name="T2" fmla="*/ 921 w 995"/>
                <a:gd name="T3" fmla="*/ 0 h 29"/>
                <a:gd name="T4" fmla="*/ 964 w 995"/>
                <a:gd name="T5" fmla="*/ 1 h 29"/>
                <a:gd name="T6" fmla="*/ 970 w 995"/>
                <a:gd name="T7" fmla="*/ 29 h 29"/>
                <a:gd name="T8" fmla="*/ 13 w 995"/>
                <a:gd name="T9" fmla="*/ 27 h 29"/>
                <a:gd name="T10" fmla="*/ 12 w 995"/>
                <a:gd name="T11" fmla="*/ 14 h 29"/>
                <a:gd name="T12" fmla="*/ 0 w 99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29">
                  <a:moveTo>
                    <a:pt x="0" y="0"/>
                  </a:moveTo>
                  <a:cubicBezTo>
                    <a:pt x="0" y="0"/>
                    <a:pt x="903" y="0"/>
                    <a:pt x="921" y="0"/>
                  </a:cubicBezTo>
                  <a:cubicBezTo>
                    <a:pt x="931" y="0"/>
                    <a:pt x="955" y="1"/>
                    <a:pt x="964" y="1"/>
                  </a:cubicBezTo>
                  <a:cubicBezTo>
                    <a:pt x="973" y="1"/>
                    <a:pt x="995" y="28"/>
                    <a:pt x="970" y="29"/>
                  </a:cubicBezTo>
                  <a:cubicBezTo>
                    <a:pt x="957" y="29"/>
                    <a:pt x="13" y="27"/>
                    <a:pt x="13" y="27"/>
                  </a:cubicBezTo>
                  <a:cubicBezTo>
                    <a:pt x="13" y="27"/>
                    <a:pt x="13" y="20"/>
                    <a:pt x="12" y="14"/>
                  </a:cubicBezTo>
                  <a:cubicBezTo>
                    <a:pt x="11" y="7"/>
                    <a:pt x="0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6952A"/>
                </a:gs>
                <a:gs pos="0">
                  <a:srgbClr val="FF8021"/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85" name="Freeform 30">
              <a:extLst>
                <a:ext uri="{FF2B5EF4-FFF2-40B4-BE49-F238E27FC236}">
                  <a16:creationId xmlns:a16="http://schemas.microsoft.com/office/drawing/2014/main" id="{80DA9743-680E-4CD6-8EEE-66261B22D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452" y="4429011"/>
              <a:ext cx="5232545" cy="127754"/>
            </a:xfrm>
            <a:custGeom>
              <a:avLst/>
              <a:gdLst>
                <a:gd name="T0" fmla="*/ 0 w 995"/>
                <a:gd name="T1" fmla="*/ 37 h 38"/>
                <a:gd name="T2" fmla="*/ 918 w 995"/>
                <a:gd name="T3" fmla="*/ 38 h 38"/>
                <a:gd name="T4" fmla="*/ 961 w 995"/>
                <a:gd name="T5" fmla="*/ 38 h 38"/>
                <a:gd name="T6" fmla="*/ 970 w 995"/>
                <a:gd name="T7" fmla="*/ 0 h 38"/>
                <a:gd name="T8" fmla="*/ 4 w 995"/>
                <a:gd name="T9" fmla="*/ 0 h 38"/>
                <a:gd name="T10" fmla="*/ 8 w 995"/>
                <a:gd name="T11" fmla="*/ 24 h 38"/>
                <a:gd name="T12" fmla="*/ 0 w 995"/>
                <a:gd name="T13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38">
                  <a:moveTo>
                    <a:pt x="0" y="37"/>
                  </a:moveTo>
                  <a:cubicBezTo>
                    <a:pt x="0" y="37"/>
                    <a:pt x="900" y="38"/>
                    <a:pt x="918" y="38"/>
                  </a:cubicBezTo>
                  <a:cubicBezTo>
                    <a:pt x="928" y="38"/>
                    <a:pt x="952" y="38"/>
                    <a:pt x="961" y="38"/>
                  </a:cubicBezTo>
                  <a:cubicBezTo>
                    <a:pt x="969" y="38"/>
                    <a:pt x="995" y="0"/>
                    <a:pt x="970" y="0"/>
                  </a:cubicBezTo>
                  <a:cubicBezTo>
                    <a:pt x="958" y="0"/>
                    <a:pt x="4" y="0"/>
                    <a:pt x="4" y="0"/>
                  </a:cubicBezTo>
                  <a:cubicBezTo>
                    <a:pt x="3" y="0"/>
                    <a:pt x="11" y="10"/>
                    <a:pt x="8" y="24"/>
                  </a:cubicBezTo>
                  <a:cubicBezTo>
                    <a:pt x="7" y="31"/>
                    <a:pt x="0" y="37"/>
                    <a:pt x="0" y="3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5D00"/>
                </a:gs>
                <a:gs pos="100000">
                  <a:srgbClr val="FF8021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grpSp>
        <p:nvGrpSpPr>
          <p:cNvPr id="38" name="Pencil">
            <a:extLst>
              <a:ext uri="{FF2B5EF4-FFF2-40B4-BE49-F238E27FC236}">
                <a16:creationId xmlns:a16="http://schemas.microsoft.com/office/drawing/2014/main" id="{F5E60E72-E57B-4CC0-8CDD-70AB31928465}"/>
              </a:ext>
            </a:extLst>
          </p:cNvPr>
          <p:cNvGrpSpPr/>
          <p:nvPr/>
        </p:nvGrpSpPr>
        <p:grpSpPr>
          <a:xfrm rot="19333477">
            <a:off x="6857720" y="577095"/>
            <a:ext cx="2802107" cy="199758"/>
            <a:chOff x="839676" y="3936019"/>
            <a:chExt cx="6178123" cy="6290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5" name="Rectangle 5">
              <a:extLst>
                <a:ext uri="{FF2B5EF4-FFF2-40B4-BE49-F238E27FC236}">
                  <a16:creationId xmlns:a16="http://schemas.microsoft.com/office/drawing/2014/main" id="{671BDF03-7B0C-4E0D-9DAF-CE4D6142C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871" y="4149635"/>
              <a:ext cx="1837685" cy="14039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56" name="Rectangle 6">
              <a:extLst>
                <a:ext uri="{FF2B5EF4-FFF2-40B4-BE49-F238E27FC236}">
                  <a16:creationId xmlns:a16="http://schemas.microsoft.com/office/drawing/2014/main" id="{180BDE9F-C666-49FD-A9B6-ABAA2C734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871" y="4472529"/>
              <a:ext cx="1837685" cy="14039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57" name="Freeform 7">
              <a:extLst>
                <a:ext uri="{FF2B5EF4-FFF2-40B4-BE49-F238E27FC236}">
                  <a16:creationId xmlns:a16="http://schemas.microsoft.com/office/drawing/2014/main" id="{F9853E93-6F65-4023-92F0-6B1D1B50C1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76" y="4089268"/>
              <a:ext cx="422569" cy="320086"/>
            </a:xfrm>
            <a:custGeom>
              <a:avLst/>
              <a:gdLst>
                <a:gd name="T0" fmla="*/ 114 w 127"/>
                <a:gd name="T1" fmla="*/ 0 h 95"/>
                <a:gd name="T2" fmla="*/ 0 w 127"/>
                <a:gd name="T3" fmla="*/ 48 h 95"/>
                <a:gd name="T4" fmla="*/ 119 w 127"/>
                <a:gd name="T5" fmla="*/ 95 h 95"/>
                <a:gd name="T6" fmla="*/ 114 w 127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95">
                  <a:moveTo>
                    <a:pt x="114" y="0"/>
                  </a:moveTo>
                  <a:cubicBezTo>
                    <a:pt x="96" y="8"/>
                    <a:pt x="0" y="29"/>
                    <a:pt x="0" y="48"/>
                  </a:cubicBezTo>
                  <a:cubicBezTo>
                    <a:pt x="0" y="66"/>
                    <a:pt x="101" y="90"/>
                    <a:pt x="119" y="95"/>
                  </a:cubicBezTo>
                  <a:cubicBezTo>
                    <a:pt x="122" y="75"/>
                    <a:pt x="127" y="25"/>
                    <a:pt x="114" y="0"/>
                  </a:cubicBezTo>
                  <a:close/>
                </a:path>
              </a:pathLst>
            </a:custGeom>
            <a:gradFill>
              <a:gsLst>
                <a:gs pos="53000">
                  <a:schemeClr val="bg1">
                    <a:lumMod val="75000"/>
                  </a:schemeClr>
                </a:gs>
                <a:gs pos="34000">
                  <a:schemeClr val="bg1">
                    <a:lumMod val="50000"/>
                  </a:schemeClr>
                </a:gs>
                <a:gs pos="72000">
                  <a:schemeClr val="bg1">
                    <a:lumMod val="50000"/>
                  </a:schemeClr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D22A29DD-41F2-4924-A27F-0A0F88E5A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7324" y="3936633"/>
              <a:ext cx="5563669" cy="628409"/>
            </a:xfrm>
            <a:custGeom>
              <a:avLst/>
              <a:gdLst>
                <a:gd name="T0" fmla="*/ 96 w 1114"/>
                <a:gd name="T1" fmla="*/ 180 h 181"/>
                <a:gd name="T2" fmla="*/ 4 w 1114"/>
                <a:gd name="T3" fmla="*/ 95 h 181"/>
                <a:gd name="T4" fmla="*/ 97 w 1114"/>
                <a:gd name="T5" fmla="*/ 0 h 181"/>
                <a:gd name="T6" fmla="*/ 1114 w 1114"/>
                <a:gd name="T7" fmla="*/ 1 h 181"/>
                <a:gd name="T8" fmla="*/ 1113 w 1114"/>
                <a:gd name="T9" fmla="*/ 181 h 181"/>
                <a:gd name="T10" fmla="*/ 96 w 1114"/>
                <a:gd name="T11" fmla="*/ 180 h 181"/>
                <a:gd name="connsiteX0" fmla="*/ 1035 w 10164"/>
                <a:gd name="connsiteY0" fmla="*/ 10316 h 10371"/>
                <a:gd name="connsiteX1" fmla="*/ 209 w 10164"/>
                <a:gd name="connsiteY1" fmla="*/ 5620 h 10371"/>
                <a:gd name="connsiteX2" fmla="*/ 1044 w 10164"/>
                <a:gd name="connsiteY2" fmla="*/ 371 h 10371"/>
                <a:gd name="connsiteX3" fmla="*/ 10024 w 10164"/>
                <a:gd name="connsiteY3" fmla="*/ 426 h 10371"/>
                <a:gd name="connsiteX4" fmla="*/ 10164 w 10164"/>
                <a:gd name="connsiteY4" fmla="*/ 10371 h 10371"/>
                <a:gd name="connsiteX5" fmla="*/ 1035 w 10164"/>
                <a:gd name="connsiteY5" fmla="*/ 10316 h 10371"/>
                <a:gd name="connsiteX0" fmla="*/ 1035 w 10164"/>
                <a:gd name="connsiteY0" fmla="*/ 10356 h 10411"/>
                <a:gd name="connsiteX1" fmla="*/ 209 w 10164"/>
                <a:gd name="connsiteY1" fmla="*/ 5660 h 10411"/>
                <a:gd name="connsiteX2" fmla="*/ 1044 w 10164"/>
                <a:gd name="connsiteY2" fmla="*/ 411 h 10411"/>
                <a:gd name="connsiteX3" fmla="*/ 10024 w 10164"/>
                <a:gd name="connsiteY3" fmla="*/ 344 h 10411"/>
                <a:gd name="connsiteX4" fmla="*/ 10164 w 10164"/>
                <a:gd name="connsiteY4" fmla="*/ 10411 h 10411"/>
                <a:gd name="connsiteX5" fmla="*/ 1035 w 10164"/>
                <a:gd name="connsiteY5" fmla="*/ 10356 h 10411"/>
                <a:gd name="connsiteX0" fmla="*/ 1035 w 10164"/>
                <a:gd name="connsiteY0" fmla="*/ 10403 h 10458"/>
                <a:gd name="connsiteX1" fmla="*/ 209 w 10164"/>
                <a:gd name="connsiteY1" fmla="*/ 5707 h 10458"/>
                <a:gd name="connsiteX2" fmla="*/ 1044 w 10164"/>
                <a:gd name="connsiteY2" fmla="*/ 458 h 10458"/>
                <a:gd name="connsiteX3" fmla="*/ 10024 w 10164"/>
                <a:gd name="connsiteY3" fmla="*/ 269 h 10458"/>
                <a:gd name="connsiteX4" fmla="*/ 10164 w 10164"/>
                <a:gd name="connsiteY4" fmla="*/ 10458 h 10458"/>
                <a:gd name="connsiteX5" fmla="*/ 1035 w 10164"/>
                <a:gd name="connsiteY5" fmla="*/ 10403 h 10458"/>
                <a:gd name="connsiteX0" fmla="*/ 1035 w 10167"/>
                <a:gd name="connsiteY0" fmla="*/ 10403 h 10458"/>
                <a:gd name="connsiteX1" fmla="*/ 209 w 10167"/>
                <a:gd name="connsiteY1" fmla="*/ 5707 h 10458"/>
                <a:gd name="connsiteX2" fmla="*/ 1044 w 10167"/>
                <a:gd name="connsiteY2" fmla="*/ 458 h 10458"/>
                <a:gd name="connsiteX3" fmla="*/ 10024 w 10167"/>
                <a:gd name="connsiteY3" fmla="*/ 269 h 10458"/>
                <a:gd name="connsiteX4" fmla="*/ 10164 w 10167"/>
                <a:gd name="connsiteY4" fmla="*/ 10458 h 10458"/>
                <a:gd name="connsiteX5" fmla="*/ 1035 w 10167"/>
                <a:gd name="connsiteY5" fmla="*/ 10403 h 10458"/>
                <a:gd name="connsiteX0" fmla="*/ 1035 w 10085"/>
                <a:gd name="connsiteY0" fmla="*/ 10403 h 10458"/>
                <a:gd name="connsiteX1" fmla="*/ 209 w 10085"/>
                <a:gd name="connsiteY1" fmla="*/ 5707 h 10458"/>
                <a:gd name="connsiteX2" fmla="*/ 1044 w 10085"/>
                <a:gd name="connsiteY2" fmla="*/ 458 h 10458"/>
                <a:gd name="connsiteX3" fmla="*/ 10024 w 10085"/>
                <a:gd name="connsiteY3" fmla="*/ 269 h 10458"/>
                <a:gd name="connsiteX4" fmla="*/ 9940 w 10085"/>
                <a:gd name="connsiteY4" fmla="*/ 10458 h 10458"/>
                <a:gd name="connsiteX5" fmla="*/ 1035 w 10085"/>
                <a:gd name="connsiteY5" fmla="*/ 10403 h 10458"/>
                <a:gd name="connsiteX0" fmla="*/ 1035 w 10089"/>
                <a:gd name="connsiteY0" fmla="*/ 10403 h 10640"/>
                <a:gd name="connsiteX1" fmla="*/ 209 w 10089"/>
                <a:gd name="connsiteY1" fmla="*/ 5707 h 10640"/>
                <a:gd name="connsiteX2" fmla="*/ 1044 w 10089"/>
                <a:gd name="connsiteY2" fmla="*/ 458 h 10640"/>
                <a:gd name="connsiteX3" fmla="*/ 10024 w 10089"/>
                <a:gd name="connsiteY3" fmla="*/ 269 h 10640"/>
                <a:gd name="connsiteX4" fmla="*/ 9965 w 10089"/>
                <a:gd name="connsiteY4" fmla="*/ 10640 h 10640"/>
                <a:gd name="connsiteX5" fmla="*/ 1035 w 10089"/>
                <a:gd name="connsiteY5" fmla="*/ 10403 h 10640"/>
                <a:gd name="connsiteX0" fmla="*/ 1035 w 10089"/>
                <a:gd name="connsiteY0" fmla="*/ 10455 h 10692"/>
                <a:gd name="connsiteX1" fmla="*/ 209 w 10089"/>
                <a:gd name="connsiteY1" fmla="*/ 6476 h 10692"/>
                <a:gd name="connsiteX2" fmla="*/ 1044 w 10089"/>
                <a:gd name="connsiteY2" fmla="*/ 510 h 10692"/>
                <a:gd name="connsiteX3" fmla="*/ 10024 w 10089"/>
                <a:gd name="connsiteY3" fmla="*/ 321 h 10692"/>
                <a:gd name="connsiteX4" fmla="*/ 9965 w 10089"/>
                <a:gd name="connsiteY4" fmla="*/ 10692 h 10692"/>
                <a:gd name="connsiteX5" fmla="*/ 1035 w 10089"/>
                <a:gd name="connsiteY5" fmla="*/ 10455 h 10692"/>
                <a:gd name="connsiteX0" fmla="*/ 933 w 9987"/>
                <a:gd name="connsiteY0" fmla="*/ 10455 h 10692"/>
                <a:gd name="connsiteX1" fmla="*/ 107 w 9987"/>
                <a:gd name="connsiteY1" fmla="*/ 6476 h 10692"/>
                <a:gd name="connsiteX2" fmla="*/ 942 w 9987"/>
                <a:gd name="connsiteY2" fmla="*/ 510 h 10692"/>
                <a:gd name="connsiteX3" fmla="*/ 9922 w 9987"/>
                <a:gd name="connsiteY3" fmla="*/ 321 h 10692"/>
                <a:gd name="connsiteX4" fmla="*/ 9863 w 9987"/>
                <a:gd name="connsiteY4" fmla="*/ 10692 h 10692"/>
                <a:gd name="connsiteX5" fmla="*/ 933 w 9987"/>
                <a:gd name="connsiteY5" fmla="*/ 10455 h 10692"/>
                <a:gd name="connsiteX0" fmla="*/ 864 w 9930"/>
                <a:gd name="connsiteY0" fmla="*/ 9778 h 10000"/>
                <a:gd name="connsiteX1" fmla="*/ 37 w 9930"/>
                <a:gd name="connsiteY1" fmla="*/ 6057 h 10000"/>
                <a:gd name="connsiteX2" fmla="*/ 873 w 9930"/>
                <a:gd name="connsiteY2" fmla="*/ 477 h 10000"/>
                <a:gd name="connsiteX3" fmla="*/ 9865 w 9930"/>
                <a:gd name="connsiteY3" fmla="*/ 300 h 10000"/>
                <a:gd name="connsiteX4" fmla="*/ 9806 w 9930"/>
                <a:gd name="connsiteY4" fmla="*/ 10000 h 10000"/>
                <a:gd name="connsiteX5" fmla="*/ 864 w 9930"/>
                <a:gd name="connsiteY5" fmla="*/ 9778 h 10000"/>
                <a:gd name="connsiteX0" fmla="*/ 870 w 10001"/>
                <a:gd name="connsiteY0" fmla="*/ 9481 h 9703"/>
                <a:gd name="connsiteX1" fmla="*/ 37 w 10001"/>
                <a:gd name="connsiteY1" fmla="*/ 5760 h 9703"/>
                <a:gd name="connsiteX2" fmla="*/ 879 w 10001"/>
                <a:gd name="connsiteY2" fmla="*/ 180 h 9703"/>
                <a:gd name="connsiteX3" fmla="*/ 9935 w 10001"/>
                <a:gd name="connsiteY3" fmla="*/ 3 h 9703"/>
                <a:gd name="connsiteX4" fmla="*/ 9875 w 10001"/>
                <a:gd name="connsiteY4" fmla="*/ 9703 h 9703"/>
                <a:gd name="connsiteX5" fmla="*/ 870 w 10001"/>
                <a:gd name="connsiteY5" fmla="*/ 9481 h 9703"/>
                <a:gd name="connsiteX0" fmla="*/ 870 w 10000"/>
                <a:gd name="connsiteY0" fmla="*/ 9771 h 10000"/>
                <a:gd name="connsiteX1" fmla="*/ 37 w 10000"/>
                <a:gd name="connsiteY1" fmla="*/ 5936 h 10000"/>
                <a:gd name="connsiteX2" fmla="*/ 879 w 10000"/>
                <a:gd name="connsiteY2" fmla="*/ 186 h 10000"/>
                <a:gd name="connsiteX3" fmla="*/ 9934 w 10000"/>
                <a:gd name="connsiteY3" fmla="*/ 3 h 10000"/>
                <a:gd name="connsiteX4" fmla="*/ 9874 w 10000"/>
                <a:gd name="connsiteY4" fmla="*/ 10000 h 10000"/>
                <a:gd name="connsiteX5" fmla="*/ 870 w 10000"/>
                <a:gd name="connsiteY5" fmla="*/ 9771 h 10000"/>
                <a:gd name="connsiteX0" fmla="*/ 870 w 10000"/>
                <a:gd name="connsiteY0" fmla="*/ 9673 h 9902"/>
                <a:gd name="connsiteX1" fmla="*/ 37 w 10000"/>
                <a:gd name="connsiteY1" fmla="*/ 5838 h 9902"/>
                <a:gd name="connsiteX2" fmla="*/ 879 w 10000"/>
                <a:gd name="connsiteY2" fmla="*/ 88 h 9902"/>
                <a:gd name="connsiteX3" fmla="*/ 9934 w 10000"/>
                <a:gd name="connsiteY3" fmla="*/ 135 h 9902"/>
                <a:gd name="connsiteX4" fmla="*/ 9874 w 10000"/>
                <a:gd name="connsiteY4" fmla="*/ 9902 h 9902"/>
                <a:gd name="connsiteX5" fmla="*/ 870 w 10000"/>
                <a:gd name="connsiteY5" fmla="*/ 9673 h 9902"/>
                <a:gd name="connsiteX0" fmla="*/ 870 w 9959"/>
                <a:gd name="connsiteY0" fmla="*/ 9809 h 10040"/>
                <a:gd name="connsiteX1" fmla="*/ 37 w 9959"/>
                <a:gd name="connsiteY1" fmla="*/ 5936 h 10040"/>
                <a:gd name="connsiteX2" fmla="*/ 879 w 9959"/>
                <a:gd name="connsiteY2" fmla="*/ 129 h 10040"/>
                <a:gd name="connsiteX3" fmla="*/ 9883 w 9959"/>
                <a:gd name="connsiteY3" fmla="*/ 39 h 10040"/>
                <a:gd name="connsiteX4" fmla="*/ 9874 w 9959"/>
                <a:gd name="connsiteY4" fmla="*/ 10040 h 10040"/>
                <a:gd name="connsiteX5" fmla="*/ 870 w 9959"/>
                <a:gd name="connsiteY5" fmla="*/ 9809 h 1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59" h="10040">
                  <a:moveTo>
                    <a:pt x="870" y="9809"/>
                  </a:moveTo>
                  <a:cubicBezTo>
                    <a:pt x="870" y="9809"/>
                    <a:pt x="-211" y="8482"/>
                    <a:pt x="37" y="5936"/>
                  </a:cubicBezTo>
                  <a:cubicBezTo>
                    <a:pt x="286" y="3390"/>
                    <a:pt x="301" y="1671"/>
                    <a:pt x="879" y="129"/>
                  </a:cubicBezTo>
                  <a:cubicBezTo>
                    <a:pt x="2986" y="-95"/>
                    <a:pt x="9883" y="39"/>
                    <a:pt x="9883" y="39"/>
                  </a:cubicBezTo>
                  <a:cubicBezTo>
                    <a:pt x="10061" y="3329"/>
                    <a:pt x="9874" y="10040"/>
                    <a:pt x="9874" y="10040"/>
                  </a:cubicBezTo>
                  <a:lnTo>
                    <a:pt x="870" y="9809"/>
                  </a:lnTo>
                  <a:close/>
                </a:path>
              </a:pathLst>
            </a:custGeom>
            <a:gradFill flip="none" rotWithShape="1">
              <a:gsLst>
                <a:gs pos="83000">
                  <a:srgbClr val="585858"/>
                </a:gs>
                <a:gs pos="12000">
                  <a:srgbClr val="969696"/>
                </a:gs>
              </a:gsLst>
              <a:lin ang="5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59" name="Freeform 12">
              <a:extLst>
                <a:ext uri="{FF2B5EF4-FFF2-40B4-BE49-F238E27FC236}">
                  <a16:creationId xmlns:a16="http://schemas.microsoft.com/office/drawing/2014/main" id="{F48957E7-9A40-49E9-9727-9BF6DBD5C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789" y="4152445"/>
              <a:ext cx="5522203" cy="240064"/>
            </a:xfrm>
            <a:custGeom>
              <a:avLst/>
              <a:gdLst>
                <a:gd name="T0" fmla="*/ 1086 w 1102"/>
                <a:gd name="T1" fmla="*/ 0 h 71"/>
                <a:gd name="T2" fmla="*/ 1041 w 1102"/>
                <a:gd name="T3" fmla="*/ 63 h 71"/>
                <a:gd name="T4" fmla="*/ 0 w 1102"/>
                <a:gd name="T5" fmla="*/ 67 h 71"/>
                <a:gd name="T6" fmla="*/ 1089 w 1102"/>
                <a:gd name="T7" fmla="*/ 71 h 71"/>
                <a:gd name="T8" fmla="*/ 1086 w 1102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2" h="71">
                  <a:moveTo>
                    <a:pt x="1086" y="0"/>
                  </a:moveTo>
                  <a:cubicBezTo>
                    <a:pt x="1091" y="51"/>
                    <a:pt x="1088" y="64"/>
                    <a:pt x="1041" y="63"/>
                  </a:cubicBezTo>
                  <a:cubicBezTo>
                    <a:pt x="995" y="63"/>
                    <a:pt x="0" y="67"/>
                    <a:pt x="0" y="67"/>
                  </a:cubicBezTo>
                  <a:cubicBezTo>
                    <a:pt x="1089" y="71"/>
                    <a:pt x="1089" y="71"/>
                    <a:pt x="1089" y="71"/>
                  </a:cubicBezTo>
                  <a:cubicBezTo>
                    <a:pt x="1089" y="71"/>
                    <a:pt x="1102" y="1"/>
                    <a:pt x="1086" y="0"/>
                  </a:cubicBezTo>
                  <a:close/>
                </a:path>
              </a:pathLst>
            </a:custGeom>
            <a:gradFill>
              <a:gsLst>
                <a:gs pos="100000">
                  <a:srgbClr val="5F5F5F"/>
                </a:gs>
                <a:gs pos="0">
                  <a:srgbClr val="96969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60" name="Freeform 13">
              <a:extLst>
                <a:ext uri="{FF2B5EF4-FFF2-40B4-BE49-F238E27FC236}">
                  <a16:creationId xmlns:a16="http://schemas.microsoft.com/office/drawing/2014/main" id="{35927935-1B51-4861-992A-9524927AB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616" y="3936019"/>
              <a:ext cx="5549183" cy="200985"/>
            </a:xfrm>
            <a:custGeom>
              <a:avLst/>
              <a:gdLst>
                <a:gd name="T0" fmla="*/ 0 w 2826"/>
                <a:gd name="T1" fmla="*/ 134 h 137"/>
                <a:gd name="T2" fmla="*/ 177 w 2826"/>
                <a:gd name="T3" fmla="*/ 0 h 137"/>
                <a:gd name="T4" fmla="*/ 2826 w 2826"/>
                <a:gd name="T5" fmla="*/ 2 h 137"/>
                <a:gd name="T6" fmla="*/ 2819 w 2826"/>
                <a:gd name="T7" fmla="*/ 137 h 137"/>
                <a:gd name="T8" fmla="*/ 0 w 2826"/>
                <a:gd name="T9" fmla="*/ 134 h 137"/>
                <a:gd name="connsiteX0" fmla="*/ 0 w 9975"/>
                <a:gd name="connsiteY0" fmla="*/ 9781 h 10000"/>
                <a:gd name="connsiteX1" fmla="*/ 626 w 9975"/>
                <a:gd name="connsiteY1" fmla="*/ 0 h 10000"/>
                <a:gd name="connsiteX2" fmla="*/ 9650 w 9975"/>
                <a:gd name="connsiteY2" fmla="*/ 146 h 10000"/>
                <a:gd name="connsiteX3" fmla="*/ 9975 w 9975"/>
                <a:gd name="connsiteY3" fmla="*/ 10000 h 10000"/>
                <a:gd name="connsiteX4" fmla="*/ 0 w 9975"/>
                <a:gd name="connsiteY4" fmla="*/ 9781 h 10000"/>
                <a:gd name="connsiteX0" fmla="*/ 0 w 9900"/>
                <a:gd name="connsiteY0" fmla="*/ 9781 h 10000"/>
                <a:gd name="connsiteX1" fmla="*/ 628 w 9900"/>
                <a:gd name="connsiteY1" fmla="*/ 0 h 10000"/>
                <a:gd name="connsiteX2" fmla="*/ 9674 w 9900"/>
                <a:gd name="connsiteY2" fmla="*/ 146 h 10000"/>
                <a:gd name="connsiteX3" fmla="*/ 9900 w 9900"/>
                <a:gd name="connsiteY3" fmla="*/ 10000 h 10000"/>
                <a:gd name="connsiteX4" fmla="*/ 0 w 9900"/>
                <a:gd name="connsiteY4" fmla="*/ 9781 h 10000"/>
                <a:gd name="connsiteX0" fmla="*/ 0 w 10000"/>
                <a:gd name="connsiteY0" fmla="*/ 9781 h 10000"/>
                <a:gd name="connsiteX1" fmla="*/ 449 w 10000"/>
                <a:gd name="connsiteY1" fmla="*/ 0 h 10000"/>
                <a:gd name="connsiteX2" fmla="*/ 9772 w 10000"/>
                <a:gd name="connsiteY2" fmla="*/ 146 h 10000"/>
                <a:gd name="connsiteX3" fmla="*/ 10000 w 10000"/>
                <a:gd name="connsiteY3" fmla="*/ 10000 h 10000"/>
                <a:gd name="connsiteX4" fmla="*/ 0 w 10000"/>
                <a:gd name="connsiteY4" fmla="*/ 9781 h 10000"/>
                <a:gd name="connsiteX0" fmla="*/ 0 w 10000"/>
                <a:gd name="connsiteY0" fmla="*/ 9635 h 9854"/>
                <a:gd name="connsiteX1" fmla="*/ 449 w 10000"/>
                <a:gd name="connsiteY1" fmla="*/ 547 h 9854"/>
                <a:gd name="connsiteX2" fmla="*/ 9772 w 10000"/>
                <a:gd name="connsiteY2" fmla="*/ 0 h 9854"/>
                <a:gd name="connsiteX3" fmla="*/ 10000 w 10000"/>
                <a:gd name="connsiteY3" fmla="*/ 9854 h 9854"/>
                <a:gd name="connsiteX4" fmla="*/ 0 w 10000"/>
                <a:gd name="connsiteY4" fmla="*/ 9635 h 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9854">
                  <a:moveTo>
                    <a:pt x="0" y="9635"/>
                  </a:moveTo>
                  <a:cubicBezTo>
                    <a:pt x="212" y="6375"/>
                    <a:pt x="237" y="3807"/>
                    <a:pt x="449" y="547"/>
                  </a:cubicBezTo>
                  <a:lnTo>
                    <a:pt x="9772" y="0"/>
                  </a:lnTo>
                  <a:cubicBezTo>
                    <a:pt x="9881" y="3285"/>
                    <a:pt x="9891" y="6569"/>
                    <a:pt x="10000" y="9854"/>
                  </a:cubicBezTo>
                  <a:lnTo>
                    <a:pt x="0" y="963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2B2B2"/>
                </a:gs>
                <a:gs pos="96000">
                  <a:srgbClr val="6F6F6F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61" name="Freeform 14">
              <a:extLst>
                <a:ext uri="{FF2B5EF4-FFF2-40B4-BE49-F238E27FC236}">
                  <a16:creationId xmlns:a16="http://schemas.microsoft.com/office/drawing/2014/main" id="{6AD61E41-290B-4DF5-A47A-BEAD2AB05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1252" y="3947477"/>
              <a:ext cx="5536545" cy="209179"/>
            </a:xfrm>
            <a:custGeom>
              <a:avLst/>
              <a:gdLst>
                <a:gd name="T0" fmla="*/ 1060 w 1106"/>
                <a:gd name="T1" fmla="*/ 0 h 62"/>
                <a:gd name="T2" fmla="*/ 1048 w 1106"/>
                <a:gd name="T3" fmla="*/ 53 h 62"/>
                <a:gd name="T4" fmla="*/ 0 w 1106"/>
                <a:gd name="T5" fmla="*/ 54 h 62"/>
                <a:gd name="T6" fmla="*/ 1077 w 1106"/>
                <a:gd name="T7" fmla="*/ 59 h 62"/>
                <a:gd name="T8" fmla="*/ 1060 w 110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62">
                  <a:moveTo>
                    <a:pt x="1060" y="0"/>
                  </a:moveTo>
                  <a:cubicBezTo>
                    <a:pt x="1060" y="0"/>
                    <a:pt x="1092" y="52"/>
                    <a:pt x="1048" y="53"/>
                  </a:cubicBezTo>
                  <a:cubicBezTo>
                    <a:pt x="1012" y="54"/>
                    <a:pt x="0" y="54"/>
                    <a:pt x="0" y="54"/>
                  </a:cubicBezTo>
                  <a:cubicBezTo>
                    <a:pt x="0" y="54"/>
                    <a:pt x="1049" y="62"/>
                    <a:pt x="1077" y="59"/>
                  </a:cubicBezTo>
                  <a:cubicBezTo>
                    <a:pt x="1106" y="56"/>
                    <a:pt x="1060" y="0"/>
                    <a:pt x="1060" y="0"/>
                  </a:cubicBezTo>
                  <a:close/>
                </a:path>
              </a:pathLst>
            </a:custGeom>
            <a:gradFill>
              <a:gsLst>
                <a:gs pos="0">
                  <a:srgbClr val="969696"/>
                </a:gs>
                <a:gs pos="99000">
                  <a:srgbClr val="5F5F5F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62" name="Freeform 15">
              <a:extLst>
                <a:ext uri="{FF2B5EF4-FFF2-40B4-BE49-F238E27FC236}">
                  <a16:creationId xmlns:a16="http://schemas.microsoft.com/office/drawing/2014/main" id="{28DAC145-2BEA-4184-A1B8-90DCA7CBD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614" y="4381273"/>
              <a:ext cx="5497480" cy="182497"/>
            </a:xfrm>
            <a:custGeom>
              <a:avLst/>
              <a:gdLst>
                <a:gd name="T0" fmla="*/ 0 w 2826"/>
                <a:gd name="T1" fmla="*/ 0 h 132"/>
                <a:gd name="T2" fmla="*/ 2816 w 2826"/>
                <a:gd name="T3" fmla="*/ 3 h 132"/>
                <a:gd name="T4" fmla="*/ 2826 w 2826"/>
                <a:gd name="T5" fmla="*/ 132 h 132"/>
                <a:gd name="T6" fmla="*/ 194 w 2826"/>
                <a:gd name="T7" fmla="*/ 130 h 132"/>
                <a:gd name="T8" fmla="*/ 0 w 2826"/>
                <a:gd name="T9" fmla="*/ 0 h 132"/>
                <a:gd name="connsiteX0" fmla="*/ 0 w 9965"/>
                <a:gd name="connsiteY0" fmla="*/ 0 h 10000"/>
                <a:gd name="connsiteX1" fmla="*/ 9965 w 9965"/>
                <a:gd name="connsiteY1" fmla="*/ 227 h 10000"/>
                <a:gd name="connsiteX2" fmla="*/ 9915 w 9965"/>
                <a:gd name="connsiteY2" fmla="*/ 10000 h 10000"/>
                <a:gd name="connsiteX3" fmla="*/ 686 w 9965"/>
                <a:gd name="connsiteY3" fmla="*/ 9848 h 10000"/>
                <a:gd name="connsiteX4" fmla="*/ 0 w 9965"/>
                <a:gd name="connsiteY4" fmla="*/ 0 h 10000"/>
                <a:gd name="connsiteX0" fmla="*/ 0 w 10000"/>
                <a:gd name="connsiteY0" fmla="*/ 0 h 9848"/>
                <a:gd name="connsiteX1" fmla="*/ 10000 w 10000"/>
                <a:gd name="connsiteY1" fmla="*/ 227 h 9848"/>
                <a:gd name="connsiteX2" fmla="*/ 9886 w 10000"/>
                <a:gd name="connsiteY2" fmla="*/ 9762 h 9848"/>
                <a:gd name="connsiteX3" fmla="*/ 688 w 10000"/>
                <a:gd name="connsiteY3" fmla="*/ 9848 h 9848"/>
                <a:gd name="connsiteX4" fmla="*/ 0 w 10000"/>
                <a:gd name="connsiteY4" fmla="*/ 0 h 9848"/>
                <a:gd name="connsiteX0" fmla="*/ 0 w 10008"/>
                <a:gd name="connsiteY0" fmla="*/ 0 h 10000"/>
                <a:gd name="connsiteX1" fmla="*/ 10000 w 10008"/>
                <a:gd name="connsiteY1" fmla="*/ 231 h 10000"/>
                <a:gd name="connsiteX2" fmla="*/ 9886 w 10008"/>
                <a:gd name="connsiteY2" fmla="*/ 9913 h 10000"/>
                <a:gd name="connsiteX3" fmla="*/ 688 w 10008"/>
                <a:gd name="connsiteY3" fmla="*/ 10000 h 10000"/>
                <a:gd name="connsiteX4" fmla="*/ 0 w 10008"/>
                <a:gd name="connsiteY4" fmla="*/ 0 h 10000"/>
                <a:gd name="connsiteX0" fmla="*/ 0 w 10008"/>
                <a:gd name="connsiteY0" fmla="*/ 0 h 10000"/>
                <a:gd name="connsiteX1" fmla="*/ 10000 w 10008"/>
                <a:gd name="connsiteY1" fmla="*/ 231 h 10000"/>
                <a:gd name="connsiteX2" fmla="*/ 9886 w 10008"/>
                <a:gd name="connsiteY2" fmla="*/ 9913 h 10000"/>
                <a:gd name="connsiteX3" fmla="*/ 529 w 10008"/>
                <a:gd name="connsiteY3" fmla="*/ 10000 h 10000"/>
                <a:gd name="connsiteX4" fmla="*/ 0 w 10008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8" h="10000">
                  <a:moveTo>
                    <a:pt x="0" y="0"/>
                  </a:moveTo>
                  <a:lnTo>
                    <a:pt x="10000" y="231"/>
                  </a:lnTo>
                  <a:cubicBezTo>
                    <a:pt x="9983" y="3539"/>
                    <a:pt x="10078" y="3708"/>
                    <a:pt x="9886" y="9913"/>
                  </a:cubicBezTo>
                  <a:lnTo>
                    <a:pt x="529" y="10000"/>
                  </a:lnTo>
                  <a:cubicBezTo>
                    <a:pt x="300" y="6666"/>
                    <a:pt x="230" y="3334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63" name="Freeform 16">
              <a:extLst>
                <a:ext uri="{FF2B5EF4-FFF2-40B4-BE49-F238E27FC236}">
                  <a16:creationId xmlns:a16="http://schemas.microsoft.com/office/drawing/2014/main" id="{6851C218-8A60-4FB0-883A-C92E64097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9280" y="3941239"/>
              <a:ext cx="113716" cy="621921"/>
            </a:xfrm>
            <a:custGeom>
              <a:avLst/>
              <a:gdLst>
                <a:gd name="T0" fmla="*/ 0 w 34"/>
                <a:gd name="T1" fmla="*/ 0 h 185"/>
                <a:gd name="T2" fmla="*/ 23 w 34"/>
                <a:gd name="T3" fmla="*/ 92 h 185"/>
                <a:gd name="T4" fmla="*/ 0 w 34"/>
                <a:gd name="T5" fmla="*/ 185 h 185"/>
                <a:gd name="T6" fmla="*/ 34 w 34"/>
                <a:gd name="T7" fmla="*/ 94 h 185"/>
                <a:gd name="T8" fmla="*/ 0 w 34"/>
                <a:gd name="T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5">
                  <a:moveTo>
                    <a:pt x="0" y="0"/>
                  </a:moveTo>
                  <a:cubicBezTo>
                    <a:pt x="0" y="0"/>
                    <a:pt x="24" y="24"/>
                    <a:pt x="23" y="92"/>
                  </a:cubicBezTo>
                  <a:cubicBezTo>
                    <a:pt x="22" y="161"/>
                    <a:pt x="0" y="185"/>
                    <a:pt x="0" y="185"/>
                  </a:cubicBezTo>
                  <a:cubicBezTo>
                    <a:pt x="0" y="185"/>
                    <a:pt x="34" y="171"/>
                    <a:pt x="34" y="94"/>
                  </a:cubicBezTo>
                  <a:cubicBezTo>
                    <a:pt x="34" y="1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55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64" name="Freeform 19">
              <a:extLst>
                <a:ext uri="{FF2B5EF4-FFF2-40B4-BE49-F238E27FC236}">
                  <a16:creationId xmlns:a16="http://schemas.microsoft.com/office/drawing/2014/main" id="{DB424DE1-AA53-46B5-A595-65EDD2306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1618" y="3940464"/>
              <a:ext cx="136178" cy="624580"/>
            </a:xfrm>
            <a:custGeom>
              <a:avLst/>
              <a:gdLst>
                <a:gd name="T0" fmla="*/ 41 w 41"/>
                <a:gd name="T1" fmla="*/ 93 h 185"/>
                <a:gd name="T2" fmla="*/ 13 w 41"/>
                <a:gd name="T3" fmla="*/ 0 h 185"/>
                <a:gd name="T4" fmla="*/ 7 w 41"/>
                <a:gd name="T5" fmla="*/ 0 h 185"/>
                <a:gd name="T6" fmla="*/ 0 w 41"/>
                <a:gd name="T7" fmla="*/ 0 h 185"/>
                <a:gd name="T8" fmla="*/ 31 w 41"/>
                <a:gd name="T9" fmla="*/ 93 h 185"/>
                <a:gd name="T10" fmla="*/ 0 w 41"/>
                <a:gd name="T11" fmla="*/ 185 h 185"/>
                <a:gd name="T12" fmla="*/ 6 w 41"/>
                <a:gd name="T13" fmla="*/ 185 h 185"/>
                <a:gd name="T14" fmla="*/ 12 w 41"/>
                <a:gd name="T15" fmla="*/ 185 h 185"/>
                <a:gd name="T16" fmla="*/ 41 w 41"/>
                <a:gd name="T17" fmla="*/ 9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85">
                  <a:moveTo>
                    <a:pt x="41" y="93"/>
                  </a:moveTo>
                  <a:cubicBezTo>
                    <a:pt x="41" y="45"/>
                    <a:pt x="31" y="6"/>
                    <a:pt x="13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5" y="0"/>
                    <a:pt x="2" y="0"/>
                    <a:pt x="0" y="0"/>
                  </a:cubicBezTo>
                  <a:cubicBezTo>
                    <a:pt x="19" y="3"/>
                    <a:pt x="31" y="43"/>
                    <a:pt x="31" y="93"/>
                  </a:cubicBezTo>
                  <a:cubicBezTo>
                    <a:pt x="30" y="141"/>
                    <a:pt x="19" y="181"/>
                    <a:pt x="0" y="185"/>
                  </a:cubicBezTo>
                  <a:cubicBezTo>
                    <a:pt x="1" y="185"/>
                    <a:pt x="4" y="185"/>
                    <a:pt x="6" y="185"/>
                  </a:cubicBezTo>
                  <a:cubicBezTo>
                    <a:pt x="7" y="185"/>
                    <a:pt x="9" y="185"/>
                    <a:pt x="12" y="185"/>
                  </a:cubicBezTo>
                  <a:cubicBezTo>
                    <a:pt x="30" y="180"/>
                    <a:pt x="41" y="140"/>
                    <a:pt x="41" y="93"/>
                  </a:cubicBezTo>
                  <a:close/>
                </a:path>
              </a:pathLst>
            </a:custGeom>
            <a:gradFill>
              <a:gsLst>
                <a:gs pos="36000">
                  <a:schemeClr val="bg1">
                    <a:lumMod val="85000"/>
                  </a:schemeClr>
                </a:gs>
                <a:gs pos="41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  <a:gs pos="51000">
                  <a:schemeClr val="bg1">
                    <a:lumMod val="65000"/>
                  </a:schemeClr>
                </a:gs>
                <a:gs pos="71250">
                  <a:schemeClr val="tx1">
                    <a:lumMod val="50000"/>
                    <a:lumOff val="50000"/>
                  </a:schemeClr>
                </a:gs>
                <a:gs pos="84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65" name="Freeform 23">
              <a:extLst>
                <a:ext uri="{FF2B5EF4-FFF2-40B4-BE49-F238E27FC236}">
                  <a16:creationId xmlns:a16="http://schemas.microsoft.com/office/drawing/2014/main" id="{AC6CC5B8-9623-40F2-BBCB-51262F2F9B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744" y="3944668"/>
              <a:ext cx="627536" cy="619113"/>
            </a:xfrm>
            <a:custGeom>
              <a:avLst/>
              <a:gdLst>
                <a:gd name="T0" fmla="*/ 0 w 189"/>
                <a:gd name="T1" fmla="*/ 49 h 184"/>
                <a:gd name="T2" fmla="*/ 149 w 189"/>
                <a:gd name="T3" fmla="*/ 0 h 184"/>
                <a:gd name="T4" fmla="*/ 150 w 189"/>
                <a:gd name="T5" fmla="*/ 58 h 184"/>
                <a:gd name="T6" fmla="*/ 176 w 189"/>
                <a:gd name="T7" fmla="*/ 93 h 184"/>
                <a:gd name="T8" fmla="*/ 149 w 189"/>
                <a:gd name="T9" fmla="*/ 129 h 184"/>
                <a:gd name="T10" fmla="*/ 156 w 189"/>
                <a:gd name="T11" fmla="*/ 184 h 184"/>
                <a:gd name="T12" fmla="*/ 0 w 189"/>
                <a:gd name="T13" fmla="*/ 137 h 184"/>
                <a:gd name="T14" fmla="*/ 0 w 189"/>
                <a:gd name="T15" fmla="*/ 4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84">
                  <a:moveTo>
                    <a:pt x="0" y="49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89" y="27"/>
                    <a:pt x="150" y="58"/>
                  </a:cubicBezTo>
                  <a:cubicBezTo>
                    <a:pt x="150" y="58"/>
                    <a:pt x="176" y="65"/>
                    <a:pt x="176" y="93"/>
                  </a:cubicBezTo>
                  <a:cubicBezTo>
                    <a:pt x="176" y="121"/>
                    <a:pt x="149" y="129"/>
                    <a:pt x="149" y="129"/>
                  </a:cubicBezTo>
                  <a:cubicBezTo>
                    <a:pt x="149" y="129"/>
                    <a:pt x="186" y="157"/>
                    <a:pt x="156" y="18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15" y="84"/>
                    <a:pt x="0" y="49"/>
                  </a:cubicBezTo>
                  <a:close/>
                </a:path>
              </a:pathLst>
            </a:custGeom>
            <a:solidFill>
              <a:srgbClr val="D47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66" name="Freeform 24">
              <a:extLst>
                <a:ext uri="{FF2B5EF4-FFF2-40B4-BE49-F238E27FC236}">
                  <a16:creationId xmlns:a16="http://schemas.microsoft.com/office/drawing/2014/main" id="{3CDC7A0D-4FEB-40BE-9095-DAEAAFD30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725" y="3944668"/>
              <a:ext cx="631748" cy="619113"/>
            </a:xfrm>
            <a:custGeom>
              <a:avLst/>
              <a:gdLst>
                <a:gd name="T0" fmla="*/ 0 w 190"/>
                <a:gd name="T1" fmla="*/ 43 h 184"/>
                <a:gd name="T2" fmla="*/ 150 w 190"/>
                <a:gd name="T3" fmla="*/ 0 h 184"/>
                <a:gd name="T4" fmla="*/ 151 w 190"/>
                <a:gd name="T5" fmla="*/ 58 h 184"/>
                <a:gd name="T6" fmla="*/ 177 w 190"/>
                <a:gd name="T7" fmla="*/ 93 h 184"/>
                <a:gd name="T8" fmla="*/ 150 w 190"/>
                <a:gd name="T9" fmla="*/ 129 h 184"/>
                <a:gd name="T10" fmla="*/ 157 w 190"/>
                <a:gd name="T11" fmla="*/ 184 h 184"/>
                <a:gd name="T12" fmla="*/ 2 w 190"/>
                <a:gd name="T13" fmla="*/ 137 h 184"/>
                <a:gd name="T14" fmla="*/ 0 w 190"/>
                <a:gd name="T15" fmla="*/ 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84">
                  <a:moveTo>
                    <a:pt x="0" y="43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90" y="27"/>
                    <a:pt x="151" y="58"/>
                  </a:cubicBezTo>
                  <a:cubicBezTo>
                    <a:pt x="151" y="58"/>
                    <a:pt x="177" y="65"/>
                    <a:pt x="177" y="93"/>
                  </a:cubicBezTo>
                  <a:cubicBezTo>
                    <a:pt x="177" y="121"/>
                    <a:pt x="150" y="129"/>
                    <a:pt x="150" y="129"/>
                  </a:cubicBezTo>
                  <a:cubicBezTo>
                    <a:pt x="150" y="129"/>
                    <a:pt x="187" y="157"/>
                    <a:pt x="157" y="184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7"/>
                    <a:pt x="15" y="78"/>
                    <a:pt x="0" y="43"/>
                  </a:cubicBezTo>
                  <a:close/>
                </a:path>
              </a:pathLst>
            </a:custGeom>
            <a:gradFill>
              <a:gsLst>
                <a:gs pos="1000">
                  <a:srgbClr val="F8ECE4"/>
                </a:gs>
                <a:gs pos="69000">
                  <a:srgbClr val="D49062"/>
                </a:gs>
                <a:gs pos="89000">
                  <a:srgbClr val="E6BEA2"/>
                </a:gs>
              </a:gsLst>
              <a:lin ang="60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67" name="Freeform 25">
              <a:extLst>
                <a:ext uri="{FF2B5EF4-FFF2-40B4-BE49-F238E27FC236}">
                  <a16:creationId xmlns:a16="http://schemas.microsoft.com/office/drawing/2014/main" id="{70215103-2DE0-46BE-8CE4-2D722749B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725" y="3944668"/>
              <a:ext cx="631748" cy="279373"/>
            </a:xfrm>
            <a:custGeom>
              <a:avLst/>
              <a:gdLst>
                <a:gd name="T0" fmla="*/ 174 w 190"/>
                <a:gd name="T1" fmla="*/ 77 h 83"/>
                <a:gd name="T2" fmla="*/ 151 w 190"/>
                <a:gd name="T3" fmla="*/ 58 h 83"/>
                <a:gd name="T4" fmla="*/ 150 w 190"/>
                <a:gd name="T5" fmla="*/ 0 h 83"/>
                <a:gd name="T6" fmla="*/ 0 w 190"/>
                <a:gd name="T7" fmla="*/ 43 h 83"/>
                <a:gd name="T8" fmla="*/ 9 w 190"/>
                <a:gd name="T9" fmla="*/ 83 h 83"/>
                <a:gd name="T10" fmla="*/ 174 w 190"/>
                <a:gd name="T11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83">
                  <a:moveTo>
                    <a:pt x="174" y="77"/>
                  </a:moveTo>
                  <a:cubicBezTo>
                    <a:pt x="167" y="62"/>
                    <a:pt x="151" y="58"/>
                    <a:pt x="151" y="58"/>
                  </a:cubicBezTo>
                  <a:cubicBezTo>
                    <a:pt x="190" y="27"/>
                    <a:pt x="150" y="0"/>
                    <a:pt x="15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" y="52"/>
                    <a:pt x="8" y="74"/>
                    <a:pt x="9" y="83"/>
                  </a:cubicBezTo>
                  <a:lnTo>
                    <a:pt x="174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8ECE4"/>
                </a:gs>
                <a:gs pos="59000">
                  <a:srgbClr val="E7C1A7"/>
                </a:gs>
                <a:gs pos="47000">
                  <a:srgbClr val="D7976B"/>
                </a:gs>
              </a:gsLst>
              <a:lin ang="4500000" scaled="0"/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68" name="Freeform 26">
              <a:extLst>
                <a:ext uri="{FF2B5EF4-FFF2-40B4-BE49-F238E27FC236}">
                  <a16:creationId xmlns:a16="http://schemas.microsoft.com/office/drawing/2014/main" id="{142D4A04-4454-4222-87CF-7D955E0269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2591" y="4058383"/>
              <a:ext cx="564362" cy="228833"/>
            </a:xfrm>
            <a:custGeom>
              <a:avLst/>
              <a:gdLst>
                <a:gd name="T0" fmla="*/ 0 w 170"/>
                <a:gd name="T1" fmla="*/ 34 h 68"/>
                <a:gd name="T2" fmla="*/ 2 w 170"/>
                <a:gd name="T3" fmla="*/ 58 h 68"/>
                <a:gd name="T4" fmla="*/ 169 w 170"/>
                <a:gd name="T5" fmla="*/ 68 h 68"/>
                <a:gd name="T6" fmla="*/ 170 w 170"/>
                <a:gd name="T7" fmla="*/ 59 h 68"/>
                <a:gd name="T8" fmla="*/ 144 w 170"/>
                <a:gd name="T9" fmla="*/ 24 h 68"/>
                <a:gd name="T10" fmla="*/ 161 w 170"/>
                <a:gd name="T11" fmla="*/ 0 h 68"/>
                <a:gd name="T12" fmla="*/ 0 w 170"/>
                <a:gd name="T13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68">
                  <a:moveTo>
                    <a:pt x="0" y="34"/>
                  </a:moveTo>
                  <a:cubicBezTo>
                    <a:pt x="1" y="40"/>
                    <a:pt x="2" y="52"/>
                    <a:pt x="2" y="58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9" y="65"/>
                    <a:pt x="170" y="62"/>
                    <a:pt x="170" y="59"/>
                  </a:cubicBezTo>
                  <a:cubicBezTo>
                    <a:pt x="170" y="31"/>
                    <a:pt x="144" y="24"/>
                    <a:pt x="144" y="24"/>
                  </a:cubicBezTo>
                  <a:cubicBezTo>
                    <a:pt x="151" y="18"/>
                    <a:pt x="159" y="7"/>
                    <a:pt x="161" y="0"/>
                  </a:cubicBezTo>
                  <a:lnTo>
                    <a:pt x="0" y="34"/>
                  </a:lnTo>
                  <a:close/>
                </a:path>
              </a:pathLst>
            </a:custGeom>
            <a:gradFill>
              <a:gsLst>
                <a:gs pos="1000">
                  <a:srgbClr val="F8ECE4"/>
                </a:gs>
                <a:gs pos="57000">
                  <a:srgbClr val="E5BB9F"/>
                </a:gs>
              </a:gsLst>
              <a:lin ang="48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69" name="Freeform 30">
              <a:extLst>
                <a:ext uri="{FF2B5EF4-FFF2-40B4-BE49-F238E27FC236}">
                  <a16:creationId xmlns:a16="http://schemas.microsoft.com/office/drawing/2014/main" id="{FF4B6F08-FEDD-43B5-8CC8-55937BB3E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452" y="4429011"/>
              <a:ext cx="5232545" cy="127754"/>
            </a:xfrm>
            <a:custGeom>
              <a:avLst/>
              <a:gdLst>
                <a:gd name="T0" fmla="*/ 0 w 995"/>
                <a:gd name="T1" fmla="*/ 37 h 38"/>
                <a:gd name="T2" fmla="*/ 918 w 995"/>
                <a:gd name="T3" fmla="*/ 38 h 38"/>
                <a:gd name="T4" fmla="*/ 961 w 995"/>
                <a:gd name="T5" fmla="*/ 38 h 38"/>
                <a:gd name="T6" fmla="*/ 970 w 995"/>
                <a:gd name="T7" fmla="*/ 0 h 38"/>
                <a:gd name="T8" fmla="*/ 4 w 995"/>
                <a:gd name="T9" fmla="*/ 0 h 38"/>
                <a:gd name="T10" fmla="*/ 8 w 995"/>
                <a:gd name="T11" fmla="*/ 24 h 38"/>
                <a:gd name="T12" fmla="*/ 0 w 995"/>
                <a:gd name="T13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38">
                  <a:moveTo>
                    <a:pt x="0" y="37"/>
                  </a:moveTo>
                  <a:cubicBezTo>
                    <a:pt x="0" y="37"/>
                    <a:pt x="900" y="38"/>
                    <a:pt x="918" y="38"/>
                  </a:cubicBezTo>
                  <a:cubicBezTo>
                    <a:pt x="928" y="38"/>
                    <a:pt x="952" y="38"/>
                    <a:pt x="961" y="38"/>
                  </a:cubicBezTo>
                  <a:cubicBezTo>
                    <a:pt x="969" y="38"/>
                    <a:pt x="995" y="0"/>
                    <a:pt x="970" y="0"/>
                  </a:cubicBezTo>
                  <a:cubicBezTo>
                    <a:pt x="958" y="0"/>
                    <a:pt x="4" y="0"/>
                    <a:pt x="4" y="0"/>
                  </a:cubicBezTo>
                  <a:cubicBezTo>
                    <a:pt x="3" y="0"/>
                    <a:pt x="11" y="10"/>
                    <a:pt x="8" y="24"/>
                  </a:cubicBezTo>
                  <a:cubicBezTo>
                    <a:pt x="7" y="31"/>
                    <a:pt x="0" y="37"/>
                    <a:pt x="0" y="3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5F5F5F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grpSp>
        <p:nvGrpSpPr>
          <p:cNvPr id="39" name="Pencil">
            <a:extLst>
              <a:ext uri="{FF2B5EF4-FFF2-40B4-BE49-F238E27FC236}">
                <a16:creationId xmlns:a16="http://schemas.microsoft.com/office/drawing/2014/main" id="{797B4DDC-9365-4A3B-961E-418FB94D2821}"/>
              </a:ext>
            </a:extLst>
          </p:cNvPr>
          <p:cNvGrpSpPr/>
          <p:nvPr/>
        </p:nvGrpSpPr>
        <p:grpSpPr>
          <a:xfrm rot="20322902">
            <a:off x="7494365" y="1421413"/>
            <a:ext cx="2805007" cy="196416"/>
            <a:chOff x="839676" y="3936019"/>
            <a:chExt cx="6178123" cy="6290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0" name="Rectangle 5">
              <a:extLst>
                <a:ext uri="{FF2B5EF4-FFF2-40B4-BE49-F238E27FC236}">
                  <a16:creationId xmlns:a16="http://schemas.microsoft.com/office/drawing/2014/main" id="{399A13A9-5CE5-4842-A63D-6C06AC0BCD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871" y="4149635"/>
              <a:ext cx="1837685" cy="14039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41" name="Rectangle 6">
              <a:extLst>
                <a:ext uri="{FF2B5EF4-FFF2-40B4-BE49-F238E27FC236}">
                  <a16:creationId xmlns:a16="http://schemas.microsoft.com/office/drawing/2014/main" id="{D381B81E-CC25-48D8-81B9-9AF87FB635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871" y="4472529"/>
              <a:ext cx="1837685" cy="14039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42" name="Freeform 7">
              <a:extLst>
                <a:ext uri="{FF2B5EF4-FFF2-40B4-BE49-F238E27FC236}">
                  <a16:creationId xmlns:a16="http://schemas.microsoft.com/office/drawing/2014/main" id="{CB91C84D-42DA-4A4D-93F6-AA30C7FAA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76" y="4089268"/>
              <a:ext cx="422569" cy="320086"/>
            </a:xfrm>
            <a:custGeom>
              <a:avLst/>
              <a:gdLst>
                <a:gd name="T0" fmla="*/ 114 w 127"/>
                <a:gd name="T1" fmla="*/ 0 h 95"/>
                <a:gd name="T2" fmla="*/ 0 w 127"/>
                <a:gd name="T3" fmla="*/ 48 h 95"/>
                <a:gd name="T4" fmla="*/ 119 w 127"/>
                <a:gd name="T5" fmla="*/ 95 h 95"/>
                <a:gd name="T6" fmla="*/ 114 w 127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95">
                  <a:moveTo>
                    <a:pt x="114" y="0"/>
                  </a:moveTo>
                  <a:cubicBezTo>
                    <a:pt x="96" y="8"/>
                    <a:pt x="0" y="29"/>
                    <a:pt x="0" y="48"/>
                  </a:cubicBezTo>
                  <a:cubicBezTo>
                    <a:pt x="0" y="66"/>
                    <a:pt x="101" y="90"/>
                    <a:pt x="119" y="95"/>
                  </a:cubicBezTo>
                  <a:cubicBezTo>
                    <a:pt x="122" y="75"/>
                    <a:pt x="127" y="25"/>
                    <a:pt x="114" y="0"/>
                  </a:cubicBezTo>
                  <a:close/>
                </a:path>
              </a:pathLst>
            </a:custGeom>
            <a:gradFill>
              <a:gsLst>
                <a:gs pos="53000">
                  <a:srgbClr val="A9A9A9"/>
                </a:gs>
                <a:gs pos="34000">
                  <a:srgbClr val="262626"/>
                </a:gs>
                <a:gs pos="72000">
                  <a:srgbClr val="262626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3CA08191-124F-4EF3-88DF-A0F40A0BA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7324" y="3936633"/>
              <a:ext cx="5563669" cy="628409"/>
            </a:xfrm>
            <a:custGeom>
              <a:avLst/>
              <a:gdLst>
                <a:gd name="T0" fmla="*/ 96 w 1114"/>
                <a:gd name="T1" fmla="*/ 180 h 181"/>
                <a:gd name="T2" fmla="*/ 4 w 1114"/>
                <a:gd name="T3" fmla="*/ 95 h 181"/>
                <a:gd name="T4" fmla="*/ 97 w 1114"/>
                <a:gd name="T5" fmla="*/ 0 h 181"/>
                <a:gd name="T6" fmla="*/ 1114 w 1114"/>
                <a:gd name="T7" fmla="*/ 1 h 181"/>
                <a:gd name="T8" fmla="*/ 1113 w 1114"/>
                <a:gd name="T9" fmla="*/ 181 h 181"/>
                <a:gd name="T10" fmla="*/ 96 w 1114"/>
                <a:gd name="T11" fmla="*/ 180 h 181"/>
                <a:gd name="connsiteX0" fmla="*/ 1035 w 10164"/>
                <a:gd name="connsiteY0" fmla="*/ 10316 h 10371"/>
                <a:gd name="connsiteX1" fmla="*/ 209 w 10164"/>
                <a:gd name="connsiteY1" fmla="*/ 5620 h 10371"/>
                <a:gd name="connsiteX2" fmla="*/ 1044 w 10164"/>
                <a:gd name="connsiteY2" fmla="*/ 371 h 10371"/>
                <a:gd name="connsiteX3" fmla="*/ 10024 w 10164"/>
                <a:gd name="connsiteY3" fmla="*/ 426 h 10371"/>
                <a:gd name="connsiteX4" fmla="*/ 10164 w 10164"/>
                <a:gd name="connsiteY4" fmla="*/ 10371 h 10371"/>
                <a:gd name="connsiteX5" fmla="*/ 1035 w 10164"/>
                <a:gd name="connsiteY5" fmla="*/ 10316 h 10371"/>
                <a:gd name="connsiteX0" fmla="*/ 1035 w 10164"/>
                <a:gd name="connsiteY0" fmla="*/ 10356 h 10411"/>
                <a:gd name="connsiteX1" fmla="*/ 209 w 10164"/>
                <a:gd name="connsiteY1" fmla="*/ 5660 h 10411"/>
                <a:gd name="connsiteX2" fmla="*/ 1044 w 10164"/>
                <a:gd name="connsiteY2" fmla="*/ 411 h 10411"/>
                <a:gd name="connsiteX3" fmla="*/ 10024 w 10164"/>
                <a:gd name="connsiteY3" fmla="*/ 344 h 10411"/>
                <a:gd name="connsiteX4" fmla="*/ 10164 w 10164"/>
                <a:gd name="connsiteY4" fmla="*/ 10411 h 10411"/>
                <a:gd name="connsiteX5" fmla="*/ 1035 w 10164"/>
                <a:gd name="connsiteY5" fmla="*/ 10356 h 10411"/>
                <a:gd name="connsiteX0" fmla="*/ 1035 w 10164"/>
                <a:gd name="connsiteY0" fmla="*/ 10403 h 10458"/>
                <a:gd name="connsiteX1" fmla="*/ 209 w 10164"/>
                <a:gd name="connsiteY1" fmla="*/ 5707 h 10458"/>
                <a:gd name="connsiteX2" fmla="*/ 1044 w 10164"/>
                <a:gd name="connsiteY2" fmla="*/ 458 h 10458"/>
                <a:gd name="connsiteX3" fmla="*/ 10024 w 10164"/>
                <a:gd name="connsiteY3" fmla="*/ 269 h 10458"/>
                <a:gd name="connsiteX4" fmla="*/ 10164 w 10164"/>
                <a:gd name="connsiteY4" fmla="*/ 10458 h 10458"/>
                <a:gd name="connsiteX5" fmla="*/ 1035 w 10164"/>
                <a:gd name="connsiteY5" fmla="*/ 10403 h 10458"/>
                <a:gd name="connsiteX0" fmla="*/ 1035 w 10167"/>
                <a:gd name="connsiteY0" fmla="*/ 10403 h 10458"/>
                <a:gd name="connsiteX1" fmla="*/ 209 w 10167"/>
                <a:gd name="connsiteY1" fmla="*/ 5707 h 10458"/>
                <a:gd name="connsiteX2" fmla="*/ 1044 w 10167"/>
                <a:gd name="connsiteY2" fmla="*/ 458 h 10458"/>
                <a:gd name="connsiteX3" fmla="*/ 10024 w 10167"/>
                <a:gd name="connsiteY3" fmla="*/ 269 h 10458"/>
                <a:gd name="connsiteX4" fmla="*/ 10164 w 10167"/>
                <a:gd name="connsiteY4" fmla="*/ 10458 h 10458"/>
                <a:gd name="connsiteX5" fmla="*/ 1035 w 10167"/>
                <a:gd name="connsiteY5" fmla="*/ 10403 h 10458"/>
                <a:gd name="connsiteX0" fmla="*/ 1035 w 10085"/>
                <a:gd name="connsiteY0" fmla="*/ 10403 h 10458"/>
                <a:gd name="connsiteX1" fmla="*/ 209 w 10085"/>
                <a:gd name="connsiteY1" fmla="*/ 5707 h 10458"/>
                <a:gd name="connsiteX2" fmla="*/ 1044 w 10085"/>
                <a:gd name="connsiteY2" fmla="*/ 458 h 10458"/>
                <a:gd name="connsiteX3" fmla="*/ 10024 w 10085"/>
                <a:gd name="connsiteY3" fmla="*/ 269 h 10458"/>
                <a:gd name="connsiteX4" fmla="*/ 9940 w 10085"/>
                <a:gd name="connsiteY4" fmla="*/ 10458 h 10458"/>
                <a:gd name="connsiteX5" fmla="*/ 1035 w 10085"/>
                <a:gd name="connsiteY5" fmla="*/ 10403 h 10458"/>
                <a:gd name="connsiteX0" fmla="*/ 1035 w 10089"/>
                <a:gd name="connsiteY0" fmla="*/ 10403 h 10640"/>
                <a:gd name="connsiteX1" fmla="*/ 209 w 10089"/>
                <a:gd name="connsiteY1" fmla="*/ 5707 h 10640"/>
                <a:gd name="connsiteX2" fmla="*/ 1044 w 10089"/>
                <a:gd name="connsiteY2" fmla="*/ 458 h 10640"/>
                <a:gd name="connsiteX3" fmla="*/ 10024 w 10089"/>
                <a:gd name="connsiteY3" fmla="*/ 269 h 10640"/>
                <a:gd name="connsiteX4" fmla="*/ 9965 w 10089"/>
                <a:gd name="connsiteY4" fmla="*/ 10640 h 10640"/>
                <a:gd name="connsiteX5" fmla="*/ 1035 w 10089"/>
                <a:gd name="connsiteY5" fmla="*/ 10403 h 10640"/>
                <a:gd name="connsiteX0" fmla="*/ 1035 w 10089"/>
                <a:gd name="connsiteY0" fmla="*/ 10455 h 10692"/>
                <a:gd name="connsiteX1" fmla="*/ 209 w 10089"/>
                <a:gd name="connsiteY1" fmla="*/ 6476 h 10692"/>
                <a:gd name="connsiteX2" fmla="*/ 1044 w 10089"/>
                <a:gd name="connsiteY2" fmla="*/ 510 h 10692"/>
                <a:gd name="connsiteX3" fmla="*/ 10024 w 10089"/>
                <a:gd name="connsiteY3" fmla="*/ 321 h 10692"/>
                <a:gd name="connsiteX4" fmla="*/ 9965 w 10089"/>
                <a:gd name="connsiteY4" fmla="*/ 10692 h 10692"/>
                <a:gd name="connsiteX5" fmla="*/ 1035 w 10089"/>
                <a:gd name="connsiteY5" fmla="*/ 10455 h 10692"/>
                <a:gd name="connsiteX0" fmla="*/ 933 w 9987"/>
                <a:gd name="connsiteY0" fmla="*/ 10455 h 10692"/>
                <a:gd name="connsiteX1" fmla="*/ 107 w 9987"/>
                <a:gd name="connsiteY1" fmla="*/ 6476 h 10692"/>
                <a:gd name="connsiteX2" fmla="*/ 942 w 9987"/>
                <a:gd name="connsiteY2" fmla="*/ 510 h 10692"/>
                <a:gd name="connsiteX3" fmla="*/ 9922 w 9987"/>
                <a:gd name="connsiteY3" fmla="*/ 321 h 10692"/>
                <a:gd name="connsiteX4" fmla="*/ 9863 w 9987"/>
                <a:gd name="connsiteY4" fmla="*/ 10692 h 10692"/>
                <a:gd name="connsiteX5" fmla="*/ 933 w 9987"/>
                <a:gd name="connsiteY5" fmla="*/ 10455 h 10692"/>
                <a:gd name="connsiteX0" fmla="*/ 864 w 9930"/>
                <a:gd name="connsiteY0" fmla="*/ 9778 h 10000"/>
                <a:gd name="connsiteX1" fmla="*/ 37 w 9930"/>
                <a:gd name="connsiteY1" fmla="*/ 6057 h 10000"/>
                <a:gd name="connsiteX2" fmla="*/ 873 w 9930"/>
                <a:gd name="connsiteY2" fmla="*/ 477 h 10000"/>
                <a:gd name="connsiteX3" fmla="*/ 9865 w 9930"/>
                <a:gd name="connsiteY3" fmla="*/ 300 h 10000"/>
                <a:gd name="connsiteX4" fmla="*/ 9806 w 9930"/>
                <a:gd name="connsiteY4" fmla="*/ 10000 h 10000"/>
                <a:gd name="connsiteX5" fmla="*/ 864 w 9930"/>
                <a:gd name="connsiteY5" fmla="*/ 9778 h 10000"/>
                <a:gd name="connsiteX0" fmla="*/ 870 w 10001"/>
                <a:gd name="connsiteY0" fmla="*/ 9481 h 9703"/>
                <a:gd name="connsiteX1" fmla="*/ 37 w 10001"/>
                <a:gd name="connsiteY1" fmla="*/ 5760 h 9703"/>
                <a:gd name="connsiteX2" fmla="*/ 879 w 10001"/>
                <a:gd name="connsiteY2" fmla="*/ 180 h 9703"/>
                <a:gd name="connsiteX3" fmla="*/ 9935 w 10001"/>
                <a:gd name="connsiteY3" fmla="*/ 3 h 9703"/>
                <a:gd name="connsiteX4" fmla="*/ 9875 w 10001"/>
                <a:gd name="connsiteY4" fmla="*/ 9703 h 9703"/>
                <a:gd name="connsiteX5" fmla="*/ 870 w 10001"/>
                <a:gd name="connsiteY5" fmla="*/ 9481 h 9703"/>
                <a:gd name="connsiteX0" fmla="*/ 870 w 10000"/>
                <a:gd name="connsiteY0" fmla="*/ 9771 h 10000"/>
                <a:gd name="connsiteX1" fmla="*/ 37 w 10000"/>
                <a:gd name="connsiteY1" fmla="*/ 5936 h 10000"/>
                <a:gd name="connsiteX2" fmla="*/ 879 w 10000"/>
                <a:gd name="connsiteY2" fmla="*/ 186 h 10000"/>
                <a:gd name="connsiteX3" fmla="*/ 9934 w 10000"/>
                <a:gd name="connsiteY3" fmla="*/ 3 h 10000"/>
                <a:gd name="connsiteX4" fmla="*/ 9874 w 10000"/>
                <a:gd name="connsiteY4" fmla="*/ 10000 h 10000"/>
                <a:gd name="connsiteX5" fmla="*/ 870 w 10000"/>
                <a:gd name="connsiteY5" fmla="*/ 9771 h 10000"/>
                <a:gd name="connsiteX0" fmla="*/ 870 w 10000"/>
                <a:gd name="connsiteY0" fmla="*/ 9673 h 9902"/>
                <a:gd name="connsiteX1" fmla="*/ 37 w 10000"/>
                <a:gd name="connsiteY1" fmla="*/ 5838 h 9902"/>
                <a:gd name="connsiteX2" fmla="*/ 879 w 10000"/>
                <a:gd name="connsiteY2" fmla="*/ 88 h 9902"/>
                <a:gd name="connsiteX3" fmla="*/ 9934 w 10000"/>
                <a:gd name="connsiteY3" fmla="*/ 135 h 9902"/>
                <a:gd name="connsiteX4" fmla="*/ 9874 w 10000"/>
                <a:gd name="connsiteY4" fmla="*/ 9902 h 9902"/>
                <a:gd name="connsiteX5" fmla="*/ 870 w 10000"/>
                <a:gd name="connsiteY5" fmla="*/ 9673 h 9902"/>
                <a:gd name="connsiteX0" fmla="*/ 870 w 9959"/>
                <a:gd name="connsiteY0" fmla="*/ 9809 h 10040"/>
                <a:gd name="connsiteX1" fmla="*/ 37 w 9959"/>
                <a:gd name="connsiteY1" fmla="*/ 5936 h 10040"/>
                <a:gd name="connsiteX2" fmla="*/ 879 w 9959"/>
                <a:gd name="connsiteY2" fmla="*/ 129 h 10040"/>
                <a:gd name="connsiteX3" fmla="*/ 9883 w 9959"/>
                <a:gd name="connsiteY3" fmla="*/ 39 h 10040"/>
                <a:gd name="connsiteX4" fmla="*/ 9874 w 9959"/>
                <a:gd name="connsiteY4" fmla="*/ 10040 h 10040"/>
                <a:gd name="connsiteX5" fmla="*/ 870 w 9959"/>
                <a:gd name="connsiteY5" fmla="*/ 9809 h 1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59" h="10040">
                  <a:moveTo>
                    <a:pt x="870" y="9809"/>
                  </a:moveTo>
                  <a:cubicBezTo>
                    <a:pt x="870" y="9809"/>
                    <a:pt x="-211" y="8482"/>
                    <a:pt x="37" y="5936"/>
                  </a:cubicBezTo>
                  <a:cubicBezTo>
                    <a:pt x="286" y="3390"/>
                    <a:pt x="301" y="1671"/>
                    <a:pt x="879" y="129"/>
                  </a:cubicBezTo>
                  <a:cubicBezTo>
                    <a:pt x="2986" y="-95"/>
                    <a:pt x="9883" y="39"/>
                    <a:pt x="9883" y="39"/>
                  </a:cubicBezTo>
                  <a:cubicBezTo>
                    <a:pt x="10061" y="3329"/>
                    <a:pt x="9874" y="10040"/>
                    <a:pt x="9874" y="10040"/>
                  </a:cubicBezTo>
                  <a:lnTo>
                    <a:pt x="870" y="9809"/>
                  </a:lnTo>
                  <a:close/>
                </a:path>
              </a:pathLst>
            </a:custGeom>
            <a:gradFill flip="none" rotWithShape="1">
              <a:gsLst>
                <a:gs pos="83000">
                  <a:srgbClr val="2C2C2C"/>
                </a:gs>
                <a:gs pos="12000">
                  <a:srgbClr val="4D4D4D"/>
                </a:gs>
              </a:gsLst>
              <a:lin ang="5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44" name="Freeform 12">
              <a:extLst>
                <a:ext uri="{FF2B5EF4-FFF2-40B4-BE49-F238E27FC236}">
                  <a16:creationId xmlns:a16="http://schemas.microsoft.com/office/drawing/2014/main" id="{B6F2CFCC-25F8-447A-9F59-FEFF94BED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789" y="4152445"/>
              <a:ext cx="5522203" cy="240064"/>
            </a:xfrm>
            <a:custGeom>
              <a:avLst/>
              <a:gdLst>
                <a:gd name="T0" fmla="*/ 1086 w 1102"/>
                <a:gd name="T1" fmla="*/ 0 h 71"/>
                <a:gd name="T2" fmla="*/ 1041 w 1102"/>
                <a:gd name="T3" fmla="*/ 63 h 71"/>
                <a:gd name="T4" fmla="*/ 0 w 1102"/>
                <a:gd name="T5" fmla="*/ 67 h 71"/>
                <a:gd name="T6" fmla="*/ 1089 w 1102"/>
                <a:gd name="T7" fmla="*/ 71 h 71"/>
                <a:gd name="T8" fmla="*/ 1086 w 1102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2" h="71">
                  <a:moveTo>
                    <a:pt x="1086" y="0"/>
                  </a:moveTo>
                  <a:cubicBezTo>
                    <a:pt x="1091" y="51"/>
                    <a:pt x="1088" y="64"/>
                    <a:pt x="1041" y="63"/>
                  </a:cubicBezTo>
                  <a:cubicBezTo>
                    <a:pt x="995" y="63"/>
                    <a:pt x="0" y="67"/>
                    <a:pt x="0" y="67"/>
                  </a:cubicBezTo>
                  <a:cubicBezTo>
                    <a:pt x="1089" y="71"/>
                    <a:pt x="1089" y="71"/>
                    <a:pt x="1089" y="71"/>
                  </a:cubicBezTo>
                  <a:cubicBezTo>
                    <a:pt x="1089" y="71"/>
                    <a:pt x="1102" y="1"/>
                    <a:pt x="1086" y="0"/>
                  </a:cubicBezTo>
                  <a:close/>
                </a:path>
              </a:pathLst>
            </a:custGeom>
            <a:gradFill>
              <a:gsLst>
                <a:gs pos="100000">
                  <a:srgbClr val="1C1C1C"/>
                </a:gs>
                <a:gs pos="0">
                  <a:srgbClr val="4D4D4D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BDD737A4-5E57-46F1-94D2-1AF59BCD95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616" y="3936019"/>
              <a:ext cx="5549183" cy="200985"/>
            </a:xfrm>
            <a:custGeom>
              <a:avLst/>
              <a:gdLst>
                <a:gd name="T0" fmla="*/ 0 w 2826"/>
                <a:gd name="T1" fmla="*/ 134 h 137"/>
                <a:gd name="T2" fmla="*/ 177 w 2826"/>
                <a:gd name="T3" fmla="*/ 0 h 137"/>
                <a:gd name="T4" fmla="*/ 2826 w 2826"/>
                <a:gd name="T5" fmla="*/ 2 h 137"/>
                <a:gd name="T6" fmla="*/ 2819 w 2826"/>
                <a:gd name="T7" fmla="*/ 137 h 137"/>
                <a:gd name="T8" fmla="*/ 0 w 2826"/>
                <a:gd name="T9" fmla="*/ 134 h 137"/>
                <a:gd name="connsiteX0" fmla="*/ 0 w 9975"/>
                <a:gd name="connsiteY0" fmla="*/ 9781 h 10000"/>
                <a:gd name="connsiteX1" fmla="*/ 626 w 9975"/>
                <a:gd name="connsiteY1" fmla="*/ 0 h 10000"/>
                <a:gd name="connsiteX2" fmla="*/ 9650 w 9975"/>
                <a:gd name="connsiteY2" fmla="*/ 146 h 10000"/>
                <a:gd name="connsiteX3" fmla="*/ 9975 w 9975"/>
                <a:gd name="connsiteY3" fmla="*/ 10000 h 10000"/>
                <a:gd name="connsiteX4" fmla="*/ 0 w 9975"/>
                <a:gd name="connsiteY4" fmla="*/ 9781 h 10000"/>
                <a:gd name="connsiteX0" fmla="*/ 0 w 9900"/>
                <a:gd name="connsiteY0" fmla="*/ 9781 h 10000"/>
                <a:gd name="connsiteX1" fmla="*/ 628 w 9900"/>
                <a:gd name="connsiteY1" fmla="*/ 0 h 10000"/>
                <a:gd name="connsiteX2" fmla="*/ 9674 w 9900"/>
                <a:gd name="connsiteY2" fmla="*/ 146 h 10000"/>
                <a:gd name="connsiteX3" fmla="*/ 9900 w 9900"/>
                <a:gd name="connsiteY3" fmla="*/ 10000 h 10000"/>
                <a:gd name="connsiteX4" fmla="*/ 0 w 9900"/>
                <a:gd name="connsiteY4" fmla="*/ 9781 h 10000"/>
                <a:gd name="connsiteX0" fmla="*/ 0 w 10000"/>
                <a:gd name="connsiteY0" fmla="*/ 9781 h 10000"/>
                <a:gd name="connsiteX1" fmla="*/ 449 w 10000"/>
                <a:gd name="connsiteY1" fmla="*/ 0 h 10000"/>
                <a:gd name="connsiteX2" fmla="*/ 9772 w 10000"/>
                <a:gd name="connsiteY2" fmla="*/ 146 h 10000"/>
                <a:gd name="connsiteX3" fmla="*/ 10000 w 10000"/>
                <a:gd name="connsiteY3" fmla="*/ 10000 h 10000"/>
                <a:gd name="connsiteX4" fmla="*/ 0 w 10000"/>
                <a:gd name="connsiteY4" fmla="*/ 9781 h 10000"/>
                <a:gd name="connsiteX0" fmla="*/ 0 w 10000"/>
                <a:gd name="connsiteY0" fmla="*/ 9635 h 9854"/>
                <a:gd name="connsiteX1" fmla="*/ 449 w 10000"/>
                <a:gd name="connsiteY1" fmla="*/ 547 h 9854"/>
                <a:gd name="connsiteX2" fmla="*/ 9772 w 10000"/>
                <a:gd name="connsiteY2" fmla="*/ 0 h 9854"/>
                <a:gd name="connsiteX3" fmla="*/ 10000 w 10000"/>
                <a:gd name="connsiteY3" fmla="*/ 9854 h 9854"/>
                <a:gd name="connsiteX4" fmla="*/ 0 w 10000"/>
                <a:gd name="connsiteY4" fmla="*/ 9635 h 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9854">
                  <a:moveTo>
                    <a:pt x="0" y="9635"/>
                  </a:moveTo>
                  <a:cubicBezTo>
                    <a:pt x="212" y="6375"/>
                    <a:pt x="237" y="3807"/>
                    <a:pt x="449" y="547"/>
                  </a:cubicBezTo>
                  <a:lnTo>
                    <a:pt x="9772" y="0"/>
                  </a:lnTo>
                  <a:cubicBezTo>
                    <a:pt x="9881" y="3285"/>
                    <a:pt x="9891" y="6569"/>
                    <a:pt x="10000" y="9854"/>
                  </a:cubicBezTo>
                  <a:lnTo>
                    <a:pt x="0" y="963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F5F5F"/>
                </a:gs>
                <a:gs pos="96000">
                  <a:srgbClr val="4F4F4F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46" name="Freeform 14">
              <a:extLst>
                <a:ext uri="{FF2B5EF4-FFF2-40B4-BE49-F238E27FC236}">
                  <a16:creationId xmlns:a16="http://schemas.microsoft.com/office/drawing/2014/main" id="{67637FD9-B62A-400A-AB13-694A4FB37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1252" y="3947477"/>
              <a:ext cx="5536545" cy="209179"/>
            </a:xfrm>
            <a:custGeom>
              <a:avLst/>
              <a:gdLst>
                <a:gd name="T0" fmla="*/ 1060 w 1106"/>
                <a:gd name="T1" fmla="*/ 0 h 62"/>
                <a:gd name="T2" fmla="*/ 1048 w 1106"/>
                <a:gd name="T3" fmla="*/ 53 h 62"/>
                <a:gd name="T4" fmla="*/ 0 w 1106"/>
                <a:gd name="T5" fmla="*/ 54 h 62"/>
                <a:gd name="T6" fmla="*/ 1077 w 1106"/>
                <a:gd name="T7" fmla="*/ 59 h 62"/>
                <a:gd name="T8" fmla="*/ 1060 w 110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62">
                  <a:moveTo>
                    <a:pt x="1060" y="0"/>
                  </a:moveTo>
                  <a:cubicBezTo>
                    <a:pt x="1060" y="0"/>
                    <a:pt x="1092" y="52"/>
                    <a:pt x="1048" y="53"/>
                  </a:cubicBezTo>
                  <a:cubicBezTo>
                    <a:pt x="1012" y="54"/>
                    <a:pt x="0" y="54"/>
                    <a:pt x="0" y="54"/>
                  </a:cubicBezTo>
                  <a:cubicBezTo>
                    <a:pt x="0" y="54"/>
                    <a:pt x="1049" y="62"/>
                    <a:pt x="1077" y="59"/>
                  </a:cubicBezTo>
                  <a:cubicBezTo>
                    <a:pt x="1106" y="56"/>
                    <a:pt x="1060" y="0"/>
                    <a:pt x="1060" y="0"/>
                  </a:cubicBezTo>
                  <a:close/>
                </a:path>
              </a:pathLst>
            </a:custGeom>
            <a:gradFill>
              <a:gsLst>
                <a:gs pos="0">
                  <a:srgbClr val="4D4D4D"/>
                </a:gs>
                <a:gs pos="99000">
                  <a:srgbClr val="1C1C1C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47" name="Freeform 15">
              <a:extLst>
                <a:ext uri="{FF2B5EF4-FFF2-40B4-BE49-F238E27FC236}">
                  <a16:creationId xmlns:a16="http://schemas.microsoft.com/office/drawing/2014/main" id="{B510FB14-0896-4412-B8BC-30085CBBA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614" y="4381271"/>
              <a:ext cx="5497480" cy="182497"/>
            </a:xfrm>
            <a:custGeom>
              <a:avLst/>
              <a:gdLst>
                <a:gd name="T0" fmla="*/ 0 w 2826"/>
                <a:gd name="T1" fmla="*/ 0 h 132"/>
                <a:gd name="T2" fmla="*/ 2816 w 2826"/>
                <a:gd name="T3" fmla="*/ 3 h 132"/>
                <a:gd name="T4" fmla="*/ 2826 w 2826"/>
                <a:gd name="T5" fmla="*/ 132 h 132"/>
                <a:gd name="T6" fmla="*/ 194 w 2826"/>
                <a:gd name="T7" fmla="*/ 130 h 132"/>
                <a:gd name="T8" fmla="*/ 0 w 2826"/>
                <a:gd name="T9" fmla="*/ 0 h 132"/>
                <a:gd name="connsiteX0" fmla="*/ 0 w 9965"/>
                <a:gd name="connsiteY0" fmla="*/ 0 h 10000"/>
                <a:gd name="connsiteX1" fmla="*/ 9965 w 9965"/>
                <a:gd name="connsiteY1" fmla="*/ 227 h 10000"/>
                <a:gd name="connsiteX2" fmla="*/ 9915 w 9965"/>
                <a:gd name="connsiteY2" fmla="*/ 10000 h 10000"/>
                <a:gd name="connsiteX3" fmla="*/ 686 w 9965"/>
                <a:gd name="connsiteY3" fmla="*/ 9848 h 10000"/>
                <a:gd name="connsiteX4" fmla="*/ 0 w 9965"/>
                <a:gd name="connsiteY4" fmla="*/ 0 h 10000"/>
                <a:gd name="connsiteX0" fmla="*/ 0 w 10000"/>
                <a:gd name="connsiteY0" fmla="*/ 0 h 9848"/>
                <a:gd name="connsiteX1" fmla="*/ 10000 w 10000"/>
                <a:gd name="connsiteY1" fmla="*/ 227 h 9848"/>
                <a:gd name="connsiteX2" fmla="*/ 9886 w 10000"/>
                <a:gd name="connsiteY2" fmla="*/ 9762 h 9848"/>
                <a:gd name="connsiteX3" fmla="*/ 688 w 10000"/>
                <a:gd name="connsiteY3" fmla="*/ 9848 h 9848"/>
                <a:gd name="connsiteX4" fmla="*/ 0 w 10000"/>
                <a:gd name="connsiteY4" fmla="*/ 0 h 9848"/>
                <a:gd name="connsiteX0" fmla="*/ 0 w 10008"/>
                <a:gd name="connsiteY0" fmla="*/ 0 h 10000"/>
                <a:gd name="connsiteX1" fmla="*/ 10000 w 10008"/>
                <a:gd name="connsiteY1" fmla="*/ 231 h 10000"/>
                <a:gd name="connsiteX2" fmla="*/ 9886 w 10008"/>
                <a:gd name="connsiteY2" fmla="*/ 9913 h 10000"/>
                <a:gd name="connsiteX3" fmla="*/ 688 w 10008"/>
                <a:gd name="connsiteY3" fmla="*/ 10000 h 10000"/>
                <a:gd name="connsiteX4" fmla="*/ 0 w 10008"/>
                <a:gd name="connsiteY4" fmla="*/ 0 h 10000"/>
                <a:gd name="connsiteX0" fmla="*/ 0 w 10008"/>
                <a:gd name="connsiteY0" fmla="*/ 0 h 10000"/>
                <a:gd name="connsiteX1" fmla="*/ 10000 w 10008"/>
                <a:gd name="connsiteY1" fmla="*/ 231 h 10000"/>
                <a:gd name="connsiteX2" fmla="*/ 9886 w 10008"/>
                <a:gd name="connsiteY2" fmla="*/ 9913 h 10000"/>
                <a:gd name="connsiteX3" fmla="*/ 529 w 10008"/>
                <a:gd name="connsiteY3" fmla="*/ 10000 h 10000"/>
                <a:gd name="connsiteX4" fmla="*/ 0 w 10008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8" h="10000">
                  <a:moveTo>
                    <a:pt x="0" y="0"/>
                  </a:moveTo>
                  <a:lnTo>
                    <a:pt x="10000" y="231"/>
                  </a:lnTo>
                  <a:cubicBezTo>
                    <a:pt x="9983" y="3539"/>
                    <a:pt x="10078" y="3708"/>
                    <a:pt x="9886" y="9913"/>
                  </a:cubicBezTo>
                  <a:lnTo>
                    <a:pt x="529" y="10000"/>
                  </a:lnTo>
                  <a:cubicBezTo>
                    <a:pt x="300" y="6666"/>
                    <a:pt x="230" y="3334"/>
                    <a:pt x="0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48" name="Freeform 16">
              <a:extLst>
                <a:ext uri="{FF2B5EF4-FFF2-40B4-BE49-F238E27FC236}">
                  <a16:creationId xmlns:a16="http://schemas.microsoft.com/office/drawing/2014/main" id="{8C137BAE-1E13-4D99-8D98-CA4A0611A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9280" y="3941239"/>
              <a:ext cx="113716" cy="621921"/>
            </a:xfrm>
            <a:custGeom>
              <a:avLst/>
              <a:gdLst>
                <a:gd name="T0" fmla="*/ 0 w 34"/>
                <a:gd name="T1" fmla="*/ 0 h 185"/>
                <a:gd name="T2" fmla="*/ 23 w 34"/>
                <a:gd name="T3" fmla="*/ 92 h 185"/>
                <a:gd name="T4" fmla="*/ 0 w 34"/>
                <a:gd name="T5" fmla="*/ 185 h 185"/>
                <a:gd name="T6" fmla="*/ 34 w 34"/>
                <a:gd name="T7" fmla="*/ 94 h 185"/>
                <a:gd name="T8" fmla="*/ 0 w 34"/>
                <a:gd name="T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5">
                  <a:moveTo>
                    <a:pt x="0" y="0"/>
                  </a:moveTo>
                  <a:cubicBezTo>
                    <a:pt x="0" y="0"/>
                    <a:pt x="24" y="24"/>
                    <a:pt x="23" y="92"/>
                  </a:cubicBezTo>
                  <a:cubicBezTo>
                    <a:pt x="22" y="161"/>
                    <a:pt x="0" y="185"/>
                    <a:pt x="0" y="185"/>
                  </a:cubicBezTo>
                  <a:cubicBezTo>
                    <a:pt x="0" y="185"/>
                    <a:pt x="34" y="171"/>
                    <a:pt x="34" y="94"/>
                  </a:cubicBezTo>
                  <a:cubicBezTo>
                    <a:pt x="34" y="1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55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49" name="Freeform 19">
              <a:extLst>
                <a:ext uri="{FF2B5EF4-FFF2-40B4-BE49-F238E27FC236}">
                  <a16:creationId xmlns:a16="http://schemas.microsoft.com/office/drawing/2014/main" id="{8DCAB44B-E0DC-4B7E-B768-2792D859A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1618" y="3940464"/>
              <a:ext cx="136178" cy="624580"/>
            </a:xfrm>
            <a:custGeom>
              <a:avLst/>
              <a:gdLst>
                <a:gd name="T0" fmla="*/ 41 w 41"/>
                <a:gd name="T1" fmla="*/ 93 h 185"/>
                <a:gd name="T2" fmla="*/ 13 w 41"/>
                <a:gd name="T3" fmla="*/ 0 h 185"/>
                <a:gd name="T4" fmla="*/ 7 w 41"/>
                <a:gd name="T5" fmla="*/ 0 h 185"/>
                <a:gd name="T6" fmla="*/ 0 w 41"/>
                <a:gd name="T7" fmla="*/ 0 h 185"/>
                <a:gd name="T8" fmla="*/ 31 w 41"/>
                <a:gd name="T9" fmla="*/ 93 h 185"/>
                <a:gd name="T10" fmla="*/ 0 w 41"/>
                <a:gd name="T11" fmla="*/ 185 h 185"/>
                <a:gd name="T12" fmla="*/ 6 w 41"/>
                <a:gd name="T13" fmla="*/ 185 h 185"/>
                <a:gd name="T14" fmla="*/ 12 w 41"/>
                <a:gd name="T15" fmla="*/ 185 h 185"/>
                <a:gd name="T16" fmla="*/ 41 w 41"/>
                <a:gd name="T17" fmla="*/ 9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85">
                  <a:moveTo>
                    <a:pt x="41" y="93"/>
                  </a:moveTo>
                  <a:cubicBezTo>
                    <a:pt x="41" y="45"/>
                    <a:pt x="31" y="6"/>
                    <a:pt x="13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5" y="0"/>
                    <a:pt x="2" y="0"/>
                    <a:pt x="0" y="0"/>
                  </a:cubicBezTo>
                  <a:cubicBezTo>
                    <a:pt x="19" y="3"/>
                    <a:pt x="31" y="43"/>
                    <a:pt x="31" y="93"/>
                  </a:cubicBezTo>
                  <a:cubicBezTo>
                    <a:pt x="30" y="141"/>
                    <a:pt x="19" y="181"/>
                    <a:pt x="0" y="185"/>
                  </a:cubicBezTo>
                  <a:cubicBezTo>
                    <a:pt x="1" y="185"/>
                    <a:pt x="4" y="185"/>
                    <a:pt x="6" y="185"/>
                  </a:cubicBezTo>
                  <a:cubicBezTo>
                    <a:pt x="7" y="185"/>
                    <a:pt x="9" y="185"/>
                    <a:pt x="12" y="185"/>
                  </a:cubicBezTo>
                  <a:cubicBezTo>
                    <a:pt x="30" y="180"/>
                    <a:pt x="41" y="140"/>
                    <a:pt x="41" y="93"/>
                  </a:cubicBezTo>
                  <a:close/>
                </a:path>
              </a:pathLst>
            </a:custGeom>
            <a:gradFill>
              <a:gsLst>
                <a:gs pos="36000">
                  <a:schemeClr val="bg1">
                    <a:lumMod val="85000"/>
                  </a:schemeClr>
                </a:gs>
                <a:gs pos="41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  <a:gs pos="51000">
                  <a:schemeClr val="bg1">
                    <a:lumMod val="65000"/>
                  </a:schemeClr>
                </a:gs>
                <a:gs pos="71250">
                  <a:schemeClr val="tx1">
                    <a:lumMod val="50000"/>
                    <a:lumOff val="50000"/>
                  </a:schemeClr>
                </a:gs>
                <a:gs pos="84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50" name="Freeform 23">
              <a:extLst>
                <a:ext uri="{FF2B5EF4-FFF2-40B4-BE49-F238E27FC236}">
                  <a16:creationId xmlns:a16="http://schemas.microsoft.com/office/drawing/2014/main" id="{13A60A71-DEB9-4C7F-9A08-632F781C9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744" y="3944668"/>
              <a:ext cx="627536" cy="619113"/>
            </a:xfrm>
            <a:custGeom>
              <a:avLst/>
              <a:gdLst>
                <a:gd name="T0" fmla="*/ 0 w 189"/>
                <a:gd name="T1" fmla="*/ 49 h 184"/>
                <a:gd name="T2" fmla="*/ 149 w 189"/>
                <a:gd name="T3" fmla="*/ 0 h 184"/>
                <a:gd name="T4" fmla="*/ 150 w 189"/>
                <a:gd name="T5" fmla="*/ 58 h 184"/>
                <a:gd name="T6" fmla="*/ 176 w 189"/>
                <a:gd name="T7" fmla="*/ 93 h 184"/>
                <a:gd name="T8" fmla="*/ 149 w 189"/>
                <a:gd name="T9" fmla="*/ 129 h 184"/>
                <a:gd name="T10" fmla="*/ 156 w 189"/>
                <a:gd name="T11" fmla="*/ 184 h 184"/>
                <a:gd name="T12" fmla="*/ 0 w 189"/>
                <a:gd name="T13" fmla="*/ 137 h 184"/>
                <a:gd name="T14" fmla="*/ 0 w 189"/>
                <a:gd name="T15" fmla="*/ 4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84">
                  <a:moveTo>
                    <a:pt x="0" y="49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89" y="27"/>
                    <a:pt x="150" y="58"/>
                  </a:cubicBezTo>
                  <a:cubicBezTo>
                    <a:pt x="150" y="58"/>
                    <a:pt x="176" y="65"/>
                    <a:pt x="176" y="93"/>
                  </a:cubicBezTo>
                  <a:cubicBezTo>
                    <a:pt x="176" y="121"/>
                    <a:pt x="149" y="129"/>
                    <a:pt x="149" y="129"/>
                  </a:cubicBezTo>
                  <a:cubicBezTo>
                    <a:pt x="149" y="129"/>
                    <a:pt x="186" y="157"/>
                    <a:pt x="156" y="18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15" y="84"/>
                    <a:pt x="0" y="49"/>
                  </a:cubicBezTo>
                  <a:close/>
                </a:path>
              </a:pathLst>
            </a:custGeom>
            <a:solidFill>
              <a:srgbClr val="D47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51" name="Freeform 24">
              <a:extLst>
                <a:ext uri="{FF2B5EF4-FFF2-40B4-BE49-F238E27FC236}">
                  <a16:creationId xmlns:a16="http://schemas.microsoft.com/office/drawing/2014/main" id="{15B75E22-FC89-475F-A03C-DAFE55438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725" y="3944668"/>
              <a:ext cx="631748" cy="619113"/>
            </a:xfrm>
            <a:custGeom>
              <a:avLst/>
              <a:gdLst>
                <a:gd name="T0" fmla="*/ 0 w 190"/>
                <a:gd name="T1" fmla="*/ 43 h 184"/>
                <a:gd name="T2" fmla="*/ 150 w 190"/>
                <a:gd name="T3" fmla="*/ 0 h 184"/>
                <a:gd name="T4" fmla="*/ 151 w 190"/>
                <a:gd name="T5" fmla="*/ 58 h 184"/>
                <a:gd name="T6" fmla="*/ 177 w 190"/>
                <a:gd name="T7" fmla="*/ 93 h 184"/>
                <a:gd name="T8" fmla="*/ 150 w 190"/>
                <a:gd name="T9" fmla="*/ 129 h 184"/>
                <a:gd name="T10" fmla="*/ 157 w 190"/>
                <a:gd name="T11" fmla="*/ 184 h 184"/>
                <a:gd name="T12" fmla="*/ 2 w 190"/>
                <a:gd name="T13" fmla="*/ 137 h 184"/>
                <a:gd name="T14" fmla="*/ 0 w 190"/>
                <a:gd name="T15" fmla="*/ 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84">
                  <a:moveTo>
                    <a:pt x="0" y="43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90" y="27"/>
                    <a:pt x="151" y="58"/>
                  </a:cubicBezTo>
                  <a:cubicBezTo>
                    <a:pt x="151" y="58"/>
                    <a:pt x="177" y="65"/>
                    <a:pt x="177" y="93"/>
                  </a:cubicBezTo>
                  <a:cubicBezTo>
                    <a:pt x="177" y="121"/>
                    <a:pt x="150" y="129"/>
                    <a:pt x="150" y="129"/>
                  </a:cubicBezTo>
                  <a:cubicBezTo>
                    <a:pt x="150" y="129"/>
                    <a:pt x="187" y="157"/>
                    <a:pt x="157" y="184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7"/>
                    <a:pt x="15" y="78"/>
                    <a:pt x="0" y="43"/>
                  </a:cubicBezTo>
                  <a:close/>
                </a:path>
              </a:pathLst>
            </a:custGeom>
            <a:gradFill>
              <a:gsLst>
                <a:gs pos="1000">
                  <a:srgbClr val="F8ECE4"/>
                </a:gs>
                <a:gs pos="69000">
                  <a:srgbClr val="D49062"/>
                </a:gs>
                <a:gs pos="89000">
                  <a:srgbClr val="E6BEA2"/>
                </a:gs>
              </a:gsLst>
              <a:lin ang="60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52" name="Freeform 25">
              <a:extLst>
                <a:ext uri="{FF2B5EF4-FFF2-40B4-BE49-F238E27FC236}">
                  <a16:creationId xmlns:a16="http://schemas.microsoft.com/office/drawing/2014/main" id="{CFBDEC5E-CE53-442C-9391-C582035FA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725" y="3944668"/>
              <a:ext cx="631748" cy="279373"/>
            </a:xfrm>
            <a:custGeom>
              <a:avLst/>
              <a:gdLst>
                <a:gd name="T0" fmla="*/ 174 w 190"/>
                <a:gd name="T1" fmla="*/ 77 h 83"/>
                <a:gd name="T2" fmla="*/ 151 w 190"/>
                <a:gd name="T3" fmla="*/ 58 h 83"/>
                <a:gd name="T4" fmla="*/ 150 w 190"/>
                <a:gd name="T5" fmla="*/ 0 h 83"/>
                <a:gd name="T6" fmla="*/ 0 w 190"/>
                <a:gd name="T7" fmla="*/ 43 h 83"/>
                <a:gd name="T8" fmla="*/ 9 w 190"/>
                <a:gd name="T9" fmla="*/ 83 h 83"/>
                <a:gd name="T10" fmla="*/ 174 w 190"/>
                <a:gd name="T11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83">
                  <a:moveTo>
                    <a:pt x="174" y="77"/>
                  </a:moveTo>
                  <a:cubicBezTo>
                    <a:pt x="167" y="62"/>
                    <a:pt x="151" y="58"/>
                    <a:pt x="151" y="58"/>
                  </a:cubicBezTo>
                  <a:cubicBezTo>
                    <a:pt x="190" y="27"/>
                    <a:pt x="150" y="0"/>
                    <a:pt x="15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" y="52"/>
                    <a:pt x="8" y="74"/>
                    <a:pt x="9" y="83"/>
                  </a:cubicBezTo>
                  <a:lnTo>
                    <a:pt x="174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8ECE4"/>
                </a:gs>
                <a:gs pos="59000">
                  <a:srgbClr val="E7C1A7"/>
                </a:gs>
                <a:gs pos="47000">
                  <a:srgbClr val="D7976B"/>
                </a:gs>
              </a:gsLst>
              <a:lin ang="4500000" scaled="0"/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53" name="Freeform 26">
              <a:extLst>
                <a:ext uri="{FF2B5EF4-FFF2-40B4-BE49-F238E27FC236}">
                  <a16:creationId xmlns:a16="http://schemas.microsoft.com/office/drawing/2014/main" id="{65CDA5C7-A440-4E48-AB52-A45AABCA4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2591" y="4058383"/>
              <a:ext cx="564362" cy="228833"/>
            </a:xfrm>
            <a:custGeom>
              <a:avLst/>
              <a:gdLst>
                <a:gd name="T0" fmla="*/ 0 w 170"/>
                <a:gd name="T1" fmla="*/ 34 h 68"/>
                <a:gd name="T2" fmla="*/ 2 w 170"/>
                <a:gd name="T3" fmla="*/ 58 h 68"/>
                <a:gd name="T4" fmla="*/ 169 w 170"/>
                <a:gd name="T5" fmla="*/ 68 h 68"/>
                <a:gd name="T6" fmla="*/ 170 w 170"/>
                <a:gd name="T7" fmla="*/ 59 h 68"/>
                <a:gd name="T8" fmla="*/ 144 w 170"/>
                <a:gd name="T9" fmla="*/ 24 h 68"/>
                <a:gd name="T10" fmla="*/ 161 w 170"/>
                <a:gd name="T11" fmla="*/ 0 h 68"/>
                <a:gd name="T12" fmla="*/ 0 w 170"/>
                <a:gd name="T13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68">
                  <a:moveTo>
                    <a:pt x="0" y="34"/>
                  </a:moveTo>
                  <a:cubicBezTo>
                    <a:pt x="1" y="40"/>
                    <a:pt x="2" y="52"/>
                    <a:pt x="2" y="58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9" y="65"/>
                    <a:pt x="170" y="62"/>
                    <a:pt x="170" y="59"/>
                  </a:cubicBezTo>
                  <a:cubicBezTo>
                    <a:pt x="170" y="31"/>
                    <a:pt x="144" y="24"/>
                    <a:pt x="144" y="24"/>
                  </a:cubicBezTo>
                  <a:cubicBezTo>
                    <a:pt x="151" y="18"/>
                    <a:pt x="159" y="7"/>
                    <a:pt x="161" y="0"/>
                  </a:cubicBezTo>
                  <a:lnTo>
                    <a:pt x="0" y="34"/>
                  </a:lnTo>
                  <a:close/>
                </a:path>
              </a:pathLst>
            </a:custGeom>
            <a:gradFill>
              <a:gsLst>
                <a:gs pos="1000">
                  <a:srgbClr val="F8ECE4"/>
                </a:gs>
                <a:gs pos="57000">
                  <a:srgbClr val="E5BB9F"/>
                </a:gs>
              </a:gsLst>
              <a:lin ang="48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54" name="Freeform 30">
              <a:extLst>
                <a:ext uri="{FF2B5EF4-FFF2-40B4-BE49-F238E27FC236}">
                  <a16:creationId xmlns:a16="http://schemas.microsoft.com/office/drawing/2014/main" id="{60333779-C171-4F2D-B804-75805B8B6F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452" y="4429011"/>
              <a:ext cx="5232545" cy="127754"/>
            </a:xfrm>
            <a:custGeom>
              <a:avLst/>
              <a:gdLst>
                <a:gd name="T0" fmla="*/ 0 w 995"/>
                <a:gd name="T1" fmla="*/ 37 h 38"/>
                <a:gd name="T2" fmla="*/ 918 w 995"/>
                <a:gd name="T3" fmla="*/ 38 h 38"/>
                <a:gd name="T4" fmla="*/ 961 w 995"/>
                <a:gd name="T5" fmla="*/ 38 h 38"/>
                <a:gd name="T6" fmla="*/ 970 w 995"/>
                <a:gd name="T7" fmla="*/ 0 h 38"/>
                <a:gd name="T8" fmla="*/ 4 w 995"/>
                <a:gd name="T9" fmla="*/ 0 h 38"/>
                <a:gd name="T10" fmla="*/ 8 w 995"/>
                <a:gd name="T11" fmla="*/ 24 h 38"/>
                <a:gd name="T12" fmla="*/ 0 w 995"/>
                <a:gd name="T13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38">
                  <a:moveTo>
                    <a:pt x="0" y="37"/>
                  </a:moveTo>
                  <a:cubicBezTo>
                    <a:pt x="0" y="37"/>
                    <a:pt x="900" y="38"/>
                    <a:pt x="918" y="38"/>
                  </a:cubicBezTo>
                  <a:cubicBezTo>
                    <a:pt x="928" y="38"/>
                    <a:pt x="952" y="38"/>
                    <a:pt x="961" y="38"/>
                  </a:cubicBezTo>
                  <a:cubicBezTo>
                    <a:pt x="969" y="38"/>
                    <a:pt x="995" y="0"/>
                    <a:pt x="970" y="0"/>
                  </a:cubicBezTo>
                  <a:cubicBezTo>
                    <a:pt x="958" y="0"/>
                    <a:pt x="4" y="0"/>
                    <a:pt x="4" y="0"/>
                  </a:cubicBezTo>
                  <a:cubicBezTo>
                    <a:pt x="3" y="0"/>
                    <a:pt x="11" y="10"/>
                    <a:pt x="8" y="24"/>
                  </a:cubicBezTo>
                  <a:cubicBezTo>
                    <a:pt x="7" y="31"/>
                    <a:pt x="0" y="37"/>
                    <a:pt x="0" y="3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80808"/>
                </a:gs>
                <a:gs pos="100000">
                  <a:srgbClr val="1C1C1C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grpSp>
        <p:nvGrpSpPr>
          <p:cNvPr id="181" name="glasses">
            <a:extLst>
              <a:ext uri="{FF2B5EF4-FFF2-40B4-BE49-F238E27FC236}">
                <a16:creationId xmlns:a16="http://schemas.microsoft.com/office/drawing/2014/main" id="{80769A19-EE18-42A7-95C5-9676B1A34BBA}"/>
              </a:ext>
            </a:extLst>
          </p:cNvPr>
          <p:cNvGrpSpPr>
            <a:grpSpLocks noChangeAspect="1"/>
          </p:cNvGrpSpPr>
          <p:nvPr/>
        </p:nvGrpSpPr>
        <p:grpSpPr bwMode="auto">
          <a:xfrm rot="21183866">
            <a:off x="2853826" y="5155992"/>
            <a:ext cx="2476005" cy="769841"/>
            <a:chOff x="2753" y="3365"/>
            <a:chExt cx="2097" cy="652"/>
          </a:xfrm>
        </p:grpSpPr>
        <p:sp>
          <p:nvSpPr>
            <p:cNvPr id="182" name="AutoShape 12">
              <a:extLst>
                <a:ext uri="{FF2B5EF4-FFF2-40B4-BE49-F238E27FC236}">
                  <a16:creationId xmlns:a16="http://schemas.microsoft.com/office/drawing/2014/main" id="{F14E1694-B4C3-4E81-9CB5-5E50D1A39E52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753" y="3365"/>
              <a:ext cx="2097" cy="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83" name="Freeform 14">
              <a:extLst>
                <a:ext uri="{FF2B5EF4-FFF2-40B4-BE49-F238E27FC236}">
                  <a16:creationId xmlns:a16="http://schemas.microsoft.com/office/drawing/2014/main" id="{2B2CF108-3680-4942-8B7F-449E2A966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3466"/>
              <a:ext cx="2025" cy="475"/>
            </a:xfrm>
            <a:custGeom>
              <a:avLst/>
              <a:gdLst>
                <a:gd name="T0" fmla="*/ 2635 w 2659"/>
                <a:gd name="T1" fmla="*/ 22 h 623"/>
                <a:gd name="T2" fmla="*/ 2013 w 2659"/>
                <a:gd name="T3" fmla="*/ 0 h 623"/>
                <a:gd name="T4" fmla="*/ 1000 w 2659"/>
                <a:gd name="T5" fmla="*/ 42 h 623"/>
                <a:gd name="T6" fmla="*/ 565 w 2659"/>
                <a:gd name="T7" fmla="*/ 178 h 623"/>
                <a:gd name="T8" fmla="*/ 66 w 2659"/>
                <a:gd name="T9" fmla="*/ 477 h 623"/>
                <a:gd name="T10" fmla="*/ 128 w 2659"/>
                <a:gd name="T11" fmla="*/ 619 h 623"/>
                <a:gd name="T12" fmla="*/ 392 w 2659"/>
                <a:gd name="T13" fmla="*/ 465 h 623"/>
                <a:gd name="T14" fmla="*/ 779 w 2659"/>
                <a:gd name="T15" fmla="*/ 184 h 623"/>
                <a:gd name="T16" fmla="*/ 1193 w 2659"/>
                <a:gd name="T17" fmla="*/ 186 h 623"/>
                <a:gd name="T18" fmla="*/ 1980 w 2659"/>
                <a:gd name="T19" fmla="*/ 202 h 623"/>
                <a:gd name="T20" fmla="*/ 2659 w 2659"/>
                <a:gd name="T21" fmla="*/ 170 h 623"/>
                <a:gd name="T22" fmla="*/ 2635 w 2659"/>
                <a:gd name="T23" fmla="*/ 2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59" h="623">
                  <a:moveTo>
                    <a:pt x="2635" y="22"/>
                  </a:moveTo>
                  <a:cubicBezTo>
                    <a:pt x="2635" y="22"/>
                    <a:pt x="2343" y="0"/>
                    <a:pt x="2013" y="0"/>
                  </a:cubicBezTo>
                  <a:cubicBezTo>
                    <a:pt x="1683" y="1"/>
                    <a:pt x="1209" y="22"/>
                    <a:pt x="1000" y="42"/>
                  </a:cubicBezTo>
                  <a:cubicBezTo>
                    <a:pt x="791" y="62"/>
                    <a:pt x="707" y="97"/>
                    <a:pt x="565" y="178"/>
                  </a:cubicBezTo>
                  <a:cubicBezTo>
                    <a:pt x="423" y="260"/>
                    <a:pt x="131" y="411"/>
                    <a:pt x="66" y="477"/>
                  </a:cubicBezTo>
                  <a:cubicBezTo>
                    <a:pt x="1" y="544"/>
                    <a:pt x="0" y="614"/>
                    <a:pt x="128" y="619"/>
                  </a:cubicBezTo>
                  <a:cubicBezTo>
                    <a:pt x="255" y="623"/>
                    <a:pt x="327" y="527"/>
                    <a:pt x="392" y="465"/>
                  </a:cubicBezTo>
                  <a:cubicBezTo>
                    <a:pt x="457" y="402"/>
                    <a:pt x="670" y="211"/>
                    <a:pt x="779" y="184"/>
                  </a:cubicBezTo>
                  <a:cubicBezTo>
                    <a:pt x="888" y="156"/>
                    <a:pt x="1045" y="152"/>
                    <a:pt x="1193" y="186"/>
                  </a:cubicBezTo>
                  <a:cubicBezTo>
                    <a:pt x="1342" y="221"/>
                    <a:pt x="1715" y="226"/>
                    <a:pt x="1980" y="202"/>
                  </a:cubicBezTo>
                  <a:cubicBezTo>
                    <a:pt x="2246" y="177"/>
                    <a:pt x="2659" y="170"/>
                    <a:pt x="2659" y="170"/>
                  </a:cubicBezTo>
                  <a:lnTo>
                    <a:pt x="2635" y="22"/>
                  </a:lnTo>
                  <a:close/>
                </a:path>
              </a:pathLst>
            </a:custGeom>
            <a:solidFill>
              <a:srgbClr val="984807"/>
            </a:solidFill>
            <a:ln>
              <a:noFill/>
            </a:ln>
            <a:effectLst>
              <a:outerShdw blurRad="38100" dist="762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84" name="Freeform 15">
              <a:extLst>
                <a:ext uri="{FF2B5EF4-FFF2-40B4-BE49-F238E27FC236}">
                  <a16:creationId xmlns:a16="http://schemas.microsoft.com/office/drawing/2014/main" id="{2AABF841-EEE4-4EE4-AF9E-83EFF5E9F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2" y="3466"/>
              <a:ext cx="2024" cy="475"/>
            </a:xfrm>
            <a:custGeom>
              <a:avLst/>
              <a:gdLst>
                <a:gd name="T0" fmla="*/ 24 w 2658"/>
                <a:gd name="T1" fmla="*/ 22 h 623"/>
                <a:gd name="T2" fmla="*/ 646 w 2658"/>
                <a:gd name="T3" fmla="*/ 1 h 623"/>
                <a:gd name="T4" fmla="*/ 1659 w 2658"/>
                <a:gd name="T5" fmla="*/ 42 h 623"/>
                <a:gd name="T6" fmla="*/ 2093 w 2658"/>
                <a:gd name="T7" fmla="*/ 178 h 623"/>
                <a:gd name="T8" fmla="*/ 2593 w 2658"/>
                <a:gd name="T9" fmla="*/ 477 h 623"/>
                <a:gd name="T10" fmla="*/ 2531 w 2658"/>
                <a:gd name="T11" fmla="*/ 619 h 623"/>
                <a:gd name="T12" fmla="*/ 2266 w 2658"/>
                <a:gd name="T13" fmla="*/ 465 h 623"/>
                <a:gd name="T14" fmla="*/ 1879 w 2658"/>
                <a:gd name="T15" fmla="*/ 184 h 623"/>
                <a:gd name="T16" fmla="*/ 1465 w 2658"/>
                <a:gd name="T17" fmla="*/ 186 h 623"/>
                <a:gd name="T18" fmla="*/ 678 w 2658"/>
                <a:gd name="T19" fmla="*/ 202 h 623"/>
                <a:gd name="T20" fmla="*/ 0 w 2658"/>
                <a:gd name="T21" fmla="*/ 170 h 623"/>
                <a:gd name="T22" fmla="*/ 24 w 2658"/>
                <a:gd name="T23" fmla="*/ 2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58" h="623">
                  <a:moveTo>
                    <a:pt x="24" y="22"/>
                  </a:moveTo>
                  <a:cubicBezTo>
                    <a:pt x="24" y="22"/>
                    <a:pt x="316" y="0"/>
                    <a:pt x="646" y="1"/>
                  </a:cubicBezTo>
                  <a:cubicBezTo>
                    <a:pt x="976" y="1"/>
                    <a:pt x="1450" y="22"/>
                    <a:pt x="1659" y="42"/>
                  </a:cubicBezTo>
                  <a:cubicBezTo>
                    <a:pt x="1867" y="62"/>
                    <a:pt x="1951" y="97"/>
                    <a:pt x="2093" y="178"/>
                  </a:cubicBezTo>
                  <a:cubicBezTo>
                    <a:pt x="2236" y="260"/>
                    <a:pt x="2528" y="411"/>
                    <a:pt x="2593" y="477"/>
                  </a:cubicBezTo>
                  <a:cubicBezTo>
                    <a:pt x="2658" y="544"/>
                    <a:pt x="2658" y="614"/>
                    <a:pt x="2531" y="619"/>
                  </a:cubicBezTo>
                  <a:cubicBezTo>
                    <a:pt x="2403" y="623"/>
                    <a:pt x="2331" y="527"/>
                    <a:pt x="2266" y="465"/>
                  </a:cubicBezTo>
                  <a:cubicBezTo>
                    <a:pt x="2201" y="402"/>
                    <a:pt x="1988" y="211"/>
                    <a:pt x="1879" y="184"/>
                  </a:cubicBezTo>
                  <a:cubicBezTo>
                    <a:pt x="1771" y="156"/>
                    <a:pt x="1613" y="152"/>
                    <a:pt x="1465" y="186"/>
                  </a:cubicBezTo>
                  <a:cubicBezTo>
                    <a:pt x="1317" y="221"/>
                    <a:pt x="944" y="226"/>
                    <a:pt x="678" y="202"/>
                  </a:cubicBezTo>
                  <a:cubicBezTo>
                    <a:pt x="412" y="178"/>
                    <a:pt x="0" y="170"/>
                    <a:pt x="0" y="170"/>
                  </a:cubicBezTo>
                  <a:lnTo>
                    <a:pt x="24" y="22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85" name="Freeform 16">
              <a:extLst>
                <a:ext uri="{FF2B5EF4-FFF2-40B4-BE49-F238E27FC236}">
                  <a16:creationId xmlns:a16="http://schemas.microsoft.com/office/drawing/2014/main" id="{4F15FA66-64AB-446B-B4B1-726F8EA682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5" y="3364"/>
              <a:ext cx="1790" cy="642"/>
            </a:xfrm>
            <a:custGeom>
              <a:avLst/>
              <a:gdLst>
                <a:gd name="T0" fmla="*/ 2350 w 2350"/>
                <a:gd name="T1" fmla="*/ 28 h 842"/>
                <a:gd name="T2" fmla="*/ 1675 w 2350"/>
                <a:gd name="T3" fmla="*/ 834 h 842"/>
                <a:gd name="T4" fmla="*/ 1538 w 2350"/>
                <a:gd name="T5" fmla="*/ 781 h 842"/>
                <a:gd name="T6" fmla="*/ 1402 w 2350"/>
                <a:gd name="T7" fmla="*/ 629 h 842"/>
                <a:gd name="T8" fmla="*/ 1927 w 2350"/>
                <a:gd name="T9" fmla="*/ 2 h 842"/>
                <a:gd name="T10" fmla="*/ 2010 w 2350"/>
                <a:gd name="T11" fmla="*/ 0 h 842"/>
                <a:gd name="T12" fmla="*/ 2350 w 2350"/>
                <a:gd name="T13" fmla="*/ 28 h 842"/>
                <a:gd name="T14" fmla="*/ 553 w 2350"/>
                <a:gd name="T15" fmla="*/ 7 h 842"/>
                <a:gd name="T16" fmla="*/ 0 w 2350"/>
                <a:gd name="T17" fmla="*/ 667 h 842"/>
                <a:gd name="T18" fmla="*/ 299 w 2350"/>
                <a:gd name="T19" fmla="*/ 842 h 842"/>
                <a:gd name="T20" fmla="*/ 943 w 2350"/>
                <a:gd name="T21" fmla="*/ 74 h 842"/>
                <a:gd name="T22" fmla="*/ 553 w 2350"/>
                <a:gd name="T23" fmla="*/ 7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50" h="842">
                  <a:moveTo>
                    <a:pt x="2350" y="28"/>
                  </a:moveTo>
                  <a:cubicBezTo>
                    <a:pt x="1675" y="834"/>
                    <a:pt x="1675" y="834"/>
                    <a:pt x="1675" y="834"/>
                  </a:cubicBezTo>
                  <a:cubicBezTo>
                    <a:pt x="1618" y="822"/>
                    <a:pt x="1570" y="804"/>
                    <a:pt x="1538" y="781"/>
                  </a:cubicBezTo>
                  <a:cubicBezTo>
                    <a:pt x="1477" y="735"/>
                    <a:pt x="1435" y="684"/>
                    <a:pt x="1402" y="629"/>
                  </a:cubicBezTo>
                  <a:cubicBezTo>
                    <a:pt x="1927" y="2"/>
                    <a:pt x="1927" y="2"/>
                    <a:pt x="1927" y="2"/>
                  </a:cubicBezTo>
                  <a:cubicBezTo>
                    <a:pt x="1954" y="1"/>
                    <a:pt x="1982" y="0"/>
                    <a:pt x="2010" y="0"/>
                  </a:cubicBezTo>
                  <a:cubicBezTo>
                    <a:pt x="2166" y="1"/>
                    <a:pt x="2276" y="15"/>
                    <a:pt x="2350" y="28"/>
                  </a:cubicBezTo>
                  <a:close/>
                  <a:moveTo>
                    <a:pt x="553" y="7"/>
                  </a:moveTo>
                  <a:cubicBezTo>
                    <a:pt x="0" y="667"/>
                    <a:pt x="0" y="667"/>
                    <a:pt x="0" y="667"/>
                  </a:cubicBezTo>
                  <a:cubicBezTo>
                    <a:pt x="45" y="755"/>
                    <a:pt x="146" y="816"/>
                    <a:pt x="299" y="842"/>
                  </a:cubicBezTo>
                  <a:cubicBezTo>
                    <a:pt x="943" y="74"/>
                    <a:pt x="943" y="74"/>
                    <a:pt x="943" y="74"/>
                  </a:cubicBezTo>
                  <a:cubicBezTo>
                    <a:pt x="867" y="54"/>
                    <a:pt x="733" y="21"/>
                    <a:pt x="553" y="7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86" name="Freeform 17">
              <a:extLst>
                <a:ext uri="{FF2B5EF4-FFF2-40B4-BE49-F238E27FC236}">
                  <a16:creationId xmlns:a16="http://schemas.microsoft.com/office/drawing/2014/main" id="{2EB2F576-7DE9-44B4-9C78-F674C12453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0" y="3364"/>
              <a:ext cx="2043" cy="664"/>
            </a:xfrm>
            <a:custGeom>
              <a:avLst/>
              <a:gdLst>
                <a:gd name="T0" fmla="*/ 2682 w 2683"/>
                <a:gd name="T1" fmla="*/ 181 h 871"/>
                <a:gd name="T2" fmla="*/ 2677 w 2683"/>
                <a:gd name="T3" fmla="*/ 114 h 871"/>
                <a:gd name="T4" fmla="*/ 2628 w 2683"/>
                <a:gd name="T5" fmla="*/ 59 h 871"/>
                <a:gd name="T6" fmla="*/ 2162 w 2683"/>
                <a:gd name="T7" fmla="*/ 1 h 871"/>
                <a:gd name="T8" fmla="*/ 1562 w 2683"/>
                <a:gd name="T9" fmla="*/ 82 h 871"/>
                <a:gd name="T10" fmla="*/ 1342 w 2683"/>
                <a:gd name="T11" fmla="*/ 141 h 871"/>
                <a:gd name="T12" fmla="*/ 1122 w 2683"/>
                <a:gd name="T13" fmla="*/ 82 h 871"/>
                <a:gd name="T14" fmla="*/ 521 w 2683"/>
                <a:gd name="T15" fmla="*/ 1 h 871"/>
                <a:gd name="T16" fmla="*/ 56 w 2683"/>
                <a:gd name="T17" fmla="*/ 59 h 871"/>
                <a:gd name="T18" fmla="*/ 7 w 2683"/>
                <a:gd name="T19" fmla="*/ 114 h 871"/>
                <a:gd name="T20" fmla="*/ 2 w 2683"/>
                <a:gd name="T21" fmla="*/ 181 h 871"/>
                <a:gd name="T22" fmla="*/ 19 w 2683"/>
                <a:gd name="T23" fmla="*/ 235 h 871"/>
                <a:gd name="T24" fmla="*/ 56 w 2683"/>
                <a:gd name="T25" fmla="*/ 334 h 871"/>
                <a:gd name="T26" fmla="*/ 145 w 2683"/>
                <a:gd name="T27" fmla="*/ 652 h 871"/>
                <a:gd name="T28" fmla="*/ 456 w 2683"/>
                <a:gd name="T29" fmla="*/ 844 h 871"/>
                <a:gd name="T30" fmla="*/ 994 w 2683"/>
                <a:gd name="T31" fmla="*/ 782 h 871"/>
                <a:gd name="T32" fmla="*/ 1184 w 2683"/>
                <a:gd name="T33" fmla="*/ 516 h 871"/>
                <a:gd name="T34" fmla="*/ 1271 w 2683"/>
                <a:gd name="T35" fmla="*/ 306 h 871"/>
                <a:gd name="T36" fmla="*/ 1342 w 2683"/>
                <a:gd name="T37" fmla="*/ 292 h 871"/>
                <a:gd name="T38" fmla="*/ 1412 w 2683"/>
                <a:gd name="T39" fmla="*/ 306 h 871"/>
                <a:gd name="T40" fmla="*/ 1500 w 2683"/>
                <a:gd name="T41" fmla="*/ 516 h 871"/>
                <a:gd name="T42" fmla="*/ 1690 w 2683"/>
                <a:gd name="T43" fmla="*/ 782 h 871"/>
                <a:gd name="T44" fmla="*/ 2228 w 2683"/>
                <a:gd name="T45" fmla="*/ 844 h 871"/>
                <a:gd name="T46" fmla="*/ 2539 w 2683"/>
                <a:gd name="T47" fmla="*/ 652 h 871"/>
                <a:gd name="T48" fmla="*/ 2628 w 2683"/>
                <a:gd name="T49" fmla="*/ 334 h 871"/>
                <a:gd name="T50" fmla="*/ 2665 w 2683"/>
                <a:gd name="T51" fmla="*/ 235 h 871"/>
                <a:gd name="T52" fmla="*/ 2682 w 2683"/>
                <a:gd name="T53" fmla="*/ 181 h 871"/>
                <a:gd name="T54" fmla="*/ 1046 w 2683"/>
                <a:gd name="T55" fmla="*/ 629 h 871"/>
                <a:gd name="T56" fmla="*/ 767 w 2683"/>
                <a:gd name="T57" fmla="*/ 773 h 871"/>
                <a:gd name="T58" fmla="*/ 397 w 2683"/>
                <a:gd name="T59" fmla="*/ 748 h 871"/>
                <a:gd name="T60" fmla="*/ 192 w 2683"/>
                <a:gd name="T61" fmla="*/ 555 h 871"/>
                <a:gd name="T62" fmla="*/ 160 w 2683"/>
                <a:gd name="T63" fmla="*/ 265 h 871"/>
                <a:gd name="T64" fmla="*/ 311 w 2683"/>
                <a:gd name="T65" fmla="*/ 99 h 871"/>
                <a:gd name="T66" fmla="*/ 701 w 2683"/>
                <a:gd name="T67" fmla="*/ 67 h 871"/>
                <a:gd name="T68" fmla="*/ 1083 w 2683"/>
                <a:gd name="T69" fmla="*/ 161 h 871"/>
                <a:gd name="T70" fmla="*/ 1162 w 2683"/>
                <a:gd name="T71" fmla="*/ 329 h 871"/>
                <a:gd name="T72" fmla="*/ 1046 w 2683"/>
                <a:gd name="T73" fmla="*/ 629 h 871"/>
                <a:gd name="T74" fmla="*/ 2492 w 2683"/>
                <a:gd name="T75" fmla="*/ 555 h 871"/>
                <a:gd name="T76" fmla="*/ 2287 w 2683"/>
                <a:gd name="T77" fmla="*/ 748 h 871"/>
                <a:gd name="T78" fmla="*/ 1917 w 2683"/>
                <a:gd name="T79" fmla="*/ 773 h 871"/>
                <a:gd name="T80" fmla="*/ 1638 w 2683"/>
                <a:gd name="T81" fmla="*/ 629 h 871"/>
                <a:gd name="T82" fmla="*/ 1522 w 2683"/>
                <a:gd name="T83" fmla="*/ 329 h 871"/>
                <a:gd name="T84" fmla="*/ 1601 w 2683"/>
                <a:gd name="T85" fmla="*/ 161 h 871"/>
                <a:gd name="T86" fmla="*/ 1982 w 2683"/>
                <a:gd name="T87" fmla="*/ 67 h 871"/>
                <a:gd name="T88" fmla="*/ 2372 w 2683"/>
                <a:gd name="T89" fmla="*/ 99 h 871"/>
                <a:gd name="T90" fmla="*/ 2524 w 2683"/>
                <a:gd name="T91" fmla="*/ 265 h 871"/>
                <a:gd name="T92" fmla="*/ 2492 w 2683"/>
                <a:gd name="T93" fmla="*/ 55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83" h="871">
                  <a:moveTo>
                    <a:pt x="2682" y="181"/>
                  </a:moveTo>
                  <a:cubicBezTo>
                    <a:pt x="2680" y="165"/>
                    <a:pt x="2677" y="148"/>
                    <a:pt x="2677" y="114"/>
                  </a:cubicBezTo>
                  <a:cubicBezTo>
                    <a:pt x="2677" y="80"/>
                    <a:pt x="2667" y="67"/>
                    <a:pt x="2628" y="59"/>
                  </a:cubicBezTo>
                  <a:cubicBezTo>
                    <a:pt x="2589" y="50"/>
                    <a:pt x="2461" y="3"/>
                    <a:pt x="2162" y="1"/>
                  </a:cubicBezTo>
                  <a:cubicBezTo>
                    <a:pt x="1863" y="0"/>
                    <a:pt x="1648" y="59"/>
                    <a:pt x="1562" y="82"/>
                  </a:cubicBezTo>
                  <a:cubicBezTo>
                    <a:pt x="1476" y="106"/>
                    <a:pt x="1391" y="141"/>
                    <a:pt x="1342" y="141"/>
                  </a:cubicBezTo>
                  <a:cubicBezTo>
                    <a:pt x="1293" y="141"/>
                    <a:pt x="1207" y="106"/>
                    <a:pt x="1122" y="82"/>
                  </a:cubicBezTo>
                  <a:cubicBezTo>
                    <a:pt x="1036" y="59"/>
                    <a:pt x="821" y="0"/>
                    <a:pt x="521" y="1"/>
                  </a:cubicBezTo>
                  <a:cubicBezTo>
                    <a:pt x="222" y="3"/>
                    <a:pt x="94" y="50"/>
                    <a:pt x="56" y="59"/>
                  </a:cubicBezTo>
                  <a:cubicBezTo>
                    <a:pt x="17" y="67"/>
                    <a:pt x="7" y="81"/>
                    <a:pt x="7" y="114"/>
                  </a:cubicBezTo>
                  <a:cubicBezTo>
                    <a:pt x="7" y="148"/>
                    <a:pt x="4" y="165"/>
                    <a:pt x="2" y="181"/>
                  </a:cubicBezTo>
                  <a:cubicBezTo>
                    <a:pt x="0" y="198"/>
                    <a:pt x="4" y="210"/>
                    <a:pt x="19" y="235"/>
                  </a:cubicBezTo>
                  <a:cubicBezTo>
                    <a:pt x="34" y="260"/>
                    <a:pt x="41" y="284"/>
                    <a:pt x="56" y="334"/>
                  </a:cubicBezTo>
                  <a:cubicBezTo>
                    <a:pt x="71" y="385"/>
                    <a:pt x="104" y="555"/>
                    <a:pt x="145" y="652"/>
                  </a:cubicBezTo>
                  <a:cubicBezTo>
                    <a:pt x="185" y="750"/>
                    <a:pt x="291" y="817"/>
                    <a:pt x="456" y="844"/>
                  </a:cubicBezTo>
                  <a:cubicBezTo>
                    <a:pt x="621" y="871"/>
                    <a:pt x="893" y="857"/>
                    <a:pt x="994" y="782"/>
                  </a:cubicBezTo>
                  <a:cubicBezTo>
                    <a:pt x="1095" y="706"/>
                    <a:pt x="1145" y="615"/>
                    <a:pt x="1184" y="516"/>
                  </a:cubicBezTo>
                  <a:cubicBezTo>
                    <a:pt x="1222" y="417"/>
                    <a:pt x="1246" y="319"/>
                    <a:pt x="1271" y="306"/>
                  </a:cubicBezTo>
                  <a:cubicBezTo>
                    <a:pt x="1296" y="292"/>
                    <a:pt x="1328" y="292"/>
                    <a:pt x="1342" y="292"/>
                  </a:cubicBezTo>
                  <a:cubicBezTo>
                    <a:pt x="1355" y="292"/>
                    <a:pt x="1387" y="292"/>
                    <a:pt x="1412" y="306"/>
                  </a:cubicBezTo>
                  <a:cubicBezTo>
                    <a:pt x="1438" y="319"/>
                    <a:pt x="1461" y="417"/>
                    <a:pt x="1500" y="516"/>
                  </a:cubicBezTo>
                  <a:cubicBezTo>
                    <a:pt x="1539" y="615"/>
                    <a:pt x="1589" y="706"/>
                    <a:pt x="1690" y="782"/>
                  </a:cubicBezTo>
                  <a:cubicBezTo>
                    <a:pt x="1791" y="857"/>
                    <a:pt x="2063" y="871"/>
                    <a:pt x="2228" y="844"/>
                  </a:cubicBezTo>
                  <a:cubicBezTo>
                    <a:pt x="2393" y="817"/>
                    <a:pt x="2498" y="750"/>
                    <a:pt x="2539" y="652"/>
                  </a:cubicBezTo>
                  <a:cubicBezTo>
                    <a:pt x="2579" y="555"/>
                    <a:pt x="2613" y="385"/>
                    <a:pt x="2628" y="334"/>
                  </a:cubicBezTo>
                  <a:cubicBezTo>
                    <a:pt x="2643" y="284"/>
                    <a:pt x="2650" y="260"/>
                    <a:pt x="2665" y="235"/>
                  </a:cubicBezTo>
                  <a:cubicBezTo>
                    <a:pt x="2680" y="210"/>
                    <a:pt x="2683" y="198"/>
                    <a:pt x="2682" y="181"/>
                  </a:cubicBezTo>
                  <a:close/>
                  <a:moveTo>
                    <a:pt x="1046" y="629"/>
                  </a:moveTo>
                  <a:cubicBezTo>
                    <a:pt x="1006" y="687"/>
                    <a:pt x="893" y="763"/>
                    <a:pt x="767" y="773"/>
                  </a:cubicBezTo>
                  <a:cubicBezTo>
                    <a:pt x="641" y="783"/>
                    <a:pt x="501" y="783"/>
                    <a:pt x="397" y="748"/>
                  </a:cubicBezTo>
                  <a:cubicBezTo>
                    <a:pt x="293" y="713"/>
                    <a:pt x="217" y="657"/>
                    <a:pt x="192" y="555"/>
                  </a:cubicBezTo>
                  <a:cubicBezTo>
                    <a:pt x="167" y="452"/>
                    <a:pt x="153" y="368"/>
                    <a:pt x="160" y="265"/>
                  </a:cubicBezTo>
                  <a:cubicBezTo>
                    <a:pt x="165" y="181"/>
                    <a:pt x="212" y="126"/>
                    <a:pt x="311" y="99"/>
                  </a:cubicBezTo>
                  <a:cubicBezTo>
                    <a:pt x="410" y="72"/>
                    <a:pt x="587" y="59"/>
                    <a:pt x="701" y="67"/>
                  </a:cubicBezTo>
                  <a:cubicBezTo>
                    <a:pt x="816" y="75"/>
                    <a:pt x="1017" y="124"/>
                    <a:pt x="1083" y="161"/>
                  </a:cubicBezTo>
                  <a:cubicBezTo>
                    <a:pt x="1148" y="198"/>
                    <a:pt x="1162" y="262"/>
                    <a:pt x="1162" y="329"/>
                  </a:cubicBezTo>
                  <a:cubicBezTo>
                    <a:pt x="1162" y="397"/>
                    <a:pt x="1086" y="570"/>
                    <a:pt x="1046" y="629"/>
                  </a:cubicBezTo>
                  <a:close/>
                  <a:moveTo>
                    <a:pt x="2492" y="555"/>
                  </a:moveTo>
                  <a:cubicBezTo>
                    <a:pt x="2467" y="657"/>
                    <a:pt x="2391" y="713"/>
                    <a:pt x="2287" y="748"/>
                  </a:cubicBezTo>
                  <a:cubicBezTo>
                    <a:pt x="2182" y="783"/>
                    <a:pt x="2043" y="783"/>
                    <a:pt x="1917" y="773"/>
                  </a:cubicBezTo>
                  <a:cubicBezTo>
                    <a:pt x="1791" y="763"/>
                    <a:pt x="1678" y="687"/>
                    <a:pt x="1638" y="629"/>
                  </a:cubicBezTo>
                  <a:cubicBezTo>
                    <a:pt x="1597" y="570"/>
                    <a:pt x="1522" y="397"/>
                    <a:pt x="1522" y="329"/>
                  </a:cubicBezTo>
                  <a:cubicBezTo>
                    <a:pt x="1522" y="262"/>
                    <a:pt x="1535" y="198"/>
                    <a:pt x="1601" y="161"/>
                  </a:cubicBezTo>
                  <a:cubicBezTo>
                    <a:pt x="1666" y="124"/>
                    <a:pt x="1868" y="75"/>
                    <a:pt x="1982" y="67"/>
                  </a:cubicBezTo>
                  <a:cubicBezTo>
                    <a:pt x="2097" y="59"/>
                    <a:pt x="2273" y="72"/>
                    <a:pt x="2372" y="99"/>
                  </a:cubicBezTo>
                  <a:cubicBezTo>
                    <a:pt x="2472" y="126"/>
                    <a:pt x="2518" y="181"/>
                    <a:pt x="2524" y="265"/>
                  </a:cubicBezTo>
                  <a:cubicBezTo>
                    <a:pt x="2530" y="368"/>
                    <a:pt x="2517" y="452"/>
                    <a:pt x="2492" y="555"/>
                  </a:cubicBezTo>
                  <a:close/>
                </a:path>
              </a:pathLst>
            </a:custGeom>
            <a:gradFill flip="none" rotWithShape="1">
              <a:gsLst>
                <a:gs pos="51000">
                  <a:schemeClr val="tx1"/>
                </a:gs>
                <a:gs pos="95000">
                  <a:schemeClr val="tx1"/>
                </a:gs>
                <a:gs pos="64000">
                  <a:schemeClr val="tx1"/>
                </a:gs>
                <a:gs pos="63000">
                  <a:schemeClr val="tx1">
                    <a:lumMod val="75000"/>
                    <a:lumOff val="25000"/>
                  </a:schemeClr>
                </a:gs>
              </a:gsLst>
              <a:lin ang="13200000" scaled="0"/>
              <a:tileRect/>
            </a:gradFill>
            <a:ln>
              <a:noFill/>
            </a:ln>
            <a:effectLst>
              <a:outerShdw blurRad="38100" dist="152400" dir="4800000" algn="tl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sp>
        <p:nvSpPr>
          <p:cNvPr id="279" name="TextBox 278">
            <a:extLst>
              <a:ext uri="{FF2B5EF4-FFF2-40B4-BE49-F238E27FC236}">
                <a16:creationId xmlns:a16="http://schemas.microsoft.com/office/drawing/2014/main" id="{60D37A81-32E9-4DD9-925F-645885EA500E}"/>
              </a:ext>
            </a:extLst>
          </p:cNvPr>
          <p:cNvSpPr txBox="1"/>
          <p:nvPr/>
        </p:nvSpPr>
        <p:spPr>
          <a:xfrm>
            <a:off x="2971169" y="4341631"/>
            <a:ext cx="4378375" cy="707886"/>
          </a:xfrm>
          <a:prstGeom prst="rect">
            <a:avLst/>
          </a:prstGeom>
          <a:noFill/>
          <a:scene3d>
            <a:camera prst="orthographicFront"/>
            <a:lightRig rig="soft" dir="t"/>
          </a:scene3d>
          <a:sp3d prstMaterial="matte"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prstMaterial="flat">
              <a:contourClr>
                <a:schemeClr val="bg1"/>
              </a:contourClr>
            </a:sp3d>
          </a:bodyPr>
          <a:lstStyle/>
          <a:p>
            <a:pPr algn="ctr"/>
            <a:r>
              <a:rPr lang="en-US" sz="4000" spc="375">
                <a:ln w="2222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1397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 Cond" panose="020B07060304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LORENZETTI</a:t>
            </a:r>
            <a:endParaRPr lang="en-US" sz="4000" spc="375" dirty="0">
              <a:ln w="22225"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139700" dist="38100" dir="2700000" algn="tl" rotWithShape="0">
                  <a:prstClr val="black">
                    <a:alpha val="40000"/>
                  </a:prstClr>
                </a:outerShdw>
              </a:effectLst>
              <a:latin typeface="Franklin Gothic Demi Cond" panose="020B07060304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clock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60733">
            <a:off x="-138069" y="852158"/>
            <a:ext cx="3118702" cy="311870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449870" y="2786824"/>
            <a:ext cx="7742885" cy="1938992"/>
          </a:xfrm>
          <a:prstGeom prst="rect">
            <a:avLst/>
          </a:prstGeom>
          <a:noFill/>
          <a:scene3d>
            <a:camera prst="perspectiveFront" fov="5400000"/>
            <a:lightRig rig="soft" dir="t"/>
          </a:scene3d>
          <a:sp3d prstMaterial="matte"/>
        </p:spPr>
        <p:txBody>
          <a:bodyPr wrap="square" rtlCol="0">
            <a:spAutoFit/>
            <a:scene3d>
              <a:camera prst="perspectiveFront" fov="5400000"/>
              <a:lightRig rig="soft" dir="t"/>
            </a:scene3d>
            <a:sp3d extrusionH="215900" prstMaterial="flat">
              <a:contourClr>
                <a:schemeClr val="bg1"/>
              </a:contourClr>
            </a:sp3d>
          </a:bodyPr>
          <a:lstStyle/>
          <a:p>
            <a:pPr algn="ctr"/>
            <a:r>
              <a:rPr lang="en-US" sz="12000">
                <a:ln w="28575">
                  <a:solidFill>
                    <a:schemeClr val="bg1"/>
                  </a:solidFill>
                </a:ln>
                <a:gradFill>
                  <a:gsLst>
                    <a:gs pos="0">
                      <a:srgbClr val="85CBFF"/>
                    </a:gs>
                    <a:gs pos="58000">
                      <a:srgbClr val="0070C0"/>
                    </a:gs>
                    <a:gs pos="48000">
                      <a:srgbClr val="4BB2FF"/>
                    </a:gs>
                    <a:gs pos="100000">
                      <a:srgbClr val="0070C0"/>
                    </a:gs>
                  </a:gsLst>
                  <a:lin ang="5400000" scaled="0"/>
                </a:gradFill>
                <a:effectLst>
                  <a:outerShdw blurRad="152400" dist="63500" dir="7800000" sx="103000" sy="103000" algn="tl" rotWithShape="0">
                    <a:prstClr val="black">
                      <a:alpha val="75000"/>
                    </a:prstClr>
                  </a:outerShdw>
                </a:effectLst>
                <a:latin typeface="Boulder" pitchFamily="2" charset="0"/>
                <a:ea typeface="Verdana" panose="020B0604030504040204" pitchFamily="34" charset="0"/>
                <a:cs typeface="Arial" panose="020B0604020202020204" pitchFamily="34" charset="0"/>
              </a:rPr>
              <a:t>Detective</a:t>
            </a:r>
            <a:endParaRPr lang="en-US" sz="12000" dirty="0">
              <a:ln w="28575">
                <a:solidFill>
                  <a:schemeClr val="bg1"/>
                </a:solidFill>
              </a:ln>
              <a:gradFill>
                <a:gsLst>
                  <a:gs pos="0">
                    <a:srgbClr val="85CBFF"/>
                  </a:gs>
                  <a:gs pos="58000">
                    <a:srgbClr val="0070C0"/>
                  </a:gs>
                  <a:gs pos="48000">
                    <a:srgbClr val="4BB2FF"/>
                  </a:gs>
                  <a:gs pos="100000">
                    <a:srgbClr val="0070C0"/>
                  </a:gs>
                </a:gsLst>
                <a:lin ang="5400000" scaled="0"/>
              </a:gradFill>
              <a:effectLst>
                <a:outerShdw blurRad="152400" dist="63500" dir="7800000" sx="103000" sy="103000" algn="tl" rotWithShape="0">
                  <a:prstClr val="black">
                    <a:alpha val="75000"/>
                  </a:prstClr>
                </a:outerShdw>
              </a:effectLst>
              <a:latin typeface="Boulder" pitchFamily="2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357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1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7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7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6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 animBg="1"/>
      <p:bldP spid="229" grpId="0" animBg="1"/>
      <p:bldP spid="282" grpId="0" animBg="1"/>
      <p:bldP spid="281" grpId="0" animBg="1"/>
      <p:bldP spid="13" grpId="0" animBg="1"/>
      <p:bldP spid="283" grpId="0" animBg="1"/>
      <p:bldP spid="24" grpId="0"/>
      <p:bldP spid="25" grpId="0"/>
      <p:bldP spid="279" grpId="0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magine 24">
            <a:extLst>
              <a:ext uri="{FF2B5EF4-FFF2-40B4-BE49-F238E27FC236}">
                <a16:creationId xmlns:a16="http://schemas.microsoft.com/office/drawing/2014/main" id="{AB5970CB-0D00-4ADE-89AD-035180C2269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205" y="2453661"/>
            <a:ext cx="2072301" cy="197541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077266" y="2207342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3" name="ANATRA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727089" y="2220940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45426" y="3246141"/>
            <a:ext cx="2602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/>
              <a:t>ANATRA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400895" y="2223398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22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magine 23">
            <a:extLst>
              <a:ext uri="{FF2B5EF4-FFF2-40B4-BE49-F238E27FC236}">
                <a16:creationId xmlns:a16="http://schemas.microsoft.com/office/drawing/2014/main" id="{747C54D1-FD78-4323-8A59-5803B233100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28" y="2569949"/>
            <a:ext cx="2304223" cy="2438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45426" y="3246141"/>
            <a:ext cx="2602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/>
              <a:t>GALLINA</a:t>
            </a:r>
          </a:p>
        </p:txBody>
      </p:sp>
      <p:sp>
        <p:nvSpPr>
          <p:cNvPr id="18" name="Rettangolo con angoli arrotondati 17">
            <a:hlinkClick r:id="" action="ppaction://noaction" highlightClick="1">
              <a:snd r:embed="rId4" name="kura.wav"/>
            </a:hlinkClick>
            <a:extLst>
              <a:ext uri="{FF2B5EF4-FFF2-40B4-BE49-F238E27FC236}">
                <a16:creationId xmlns:a16="http://schemas.microsoft.com/office/drawing/2014/main" id="{2A83AF32-1736-42B9-9189-E0875A8A4F84}"/>
              </a:ext>
            </a:extLst>
          </p:cNvPr>
          <p:cNvSpPr/>
          <p:nvPr/>
        </p:nvSpPr>
        <p:spPr bwMode="auto">
          <a:xfrm>
            <a:off x="6084649" y="2478242"/>
            <a:ext cx="2453148" cy="2438400"/>
          </a:xfrm>
          <a:prstGeom prst="roundRect">
            <a:avLst/>
          </a:prstGeom>
          <a:gradFill flip="none" rotWithShape="1">
            <a:gsLst>
              <a:gs pos="0">
                <a:srgbClr val="FFFF00"/>
              </a:gs>
              <a:gs pos="98113">
                <a:srgbClr val="FFFF00"/>
              </a:gs>
              <a:gs pos="55000">
                <a:srgbClr val="E9CE05"/>
              </a:gs>
              <a:gs pos="78000">
                <a:srgbClr val="DEC404"/>
              </a:gs>
            </a:gsLst>
            <a:lin ang="2700000" scaled="0"/>
            <a:tileRect/>
          </a:gradFill>
          <a:ln>
            <a:noFill/>
          </a:ln>
          <a:effectLst>
            <a:outerShdw blurRad="190500" dist="25400" dir="2700000" algn="tl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it-IT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3B76C2B-B505-48FE-A5BA-30AB6CD15CB5}"/>
              </a:ext>
            </a:extLst>
          </p:cNvPr>
          <p:cNvSpPr txBox="1"/>
          <p:nvPr/>
        </p:nvSpPr>
        <p:spPr>
          <a:xfrm>
            <a:off x="6498423" y="4288674"/>
            <a:ext cx="162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>
                <a:solidFill>
                  <a:srgbClr val="FF0000"/>
                </a:solidFill>
              </a:rPr>
              <a:t>ASCOLTA</a:t>
            </a:r>
          </a:p>
        </p:txBody>
      </p:sp>
      <p:pic>
        <p:nvPicPr>
          <p:cNvPr id="13" name="Immagine 12">
            <a:hlinkClick r:id="" action="ppaction://noaction" highlightClick="1">
              <a:snd r:embed="rId4" name="kura.wav"/>
            </a:hlinkClick>
            <a:extLst>
              <a:ext uri="{FF2B5EF4-FFF2-40B4-BE49-F238E27FC236}">
                <a16:creationId xmlns:a16="http://schemas.microsoft.com/office/drawing/2014/main" id="{D2510E02-12D6-4380-AED4-2F15DF6A280F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6368743" y="2658158"/>
            <a:ext cx="1625600" cy="1625600"/>
          </a:xfrm>
          <a:prstGeom prst="rect">
            <a:avLst/>
          </a:prstGeom>
        </p:spPr>
      </p:pic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735550" y="2478242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457567" y="2453661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3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magine 20">
            <a:extLst>
              <a:ext uri="{FF2B5EF4-FFF2-40B4-BE49-F238E27FC236}">
                <a16:creationId xmlns:a16="http://schemas.microsoft.com/office/drawing/2014/main" id="{E81492F2-29AE-4204-B278-090515174EC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94" y="2478242"/>
            <a:ext cx="2614147" cy="2392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45426" y="3246141"/>
            <a:ext cx="2602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/>
              <a:t>PECORA</a:t>
            </a:r>
          </a:p>
        </p:txBody>
      </p:sp>
      <p:sp>
        <p:nvSpPr>
          <p:cNvPr id="18" name="Rettangolo con angoli arrotondati 17">
            <a:hlinkClick r:id="" action="ppaction://noaction" highlightClick="1">
              <a:snd r:embed="rId4" name="sheep.wav"/>
            </a:hlinkClick>
            <a:extLst>
              <a:ext uri="{FF2B5EF4-FFF2-40B4-BE49-F238E27FC236}">
                <a16:creationId xmlns:a16="http://schemas.microsoft.com/office/drawing/2014/main" id="{2A83AF32-1736-42B9-9189-E0875A8A4F84}"/>
              </a:ext>
            </a:extLst>
          </p:cNvPr>
          <p:cNvSpPr/>
          <p:nvPr/>
        </p:nvSpPr>
        <p:spPr bwMode="auto">
          <a:xfrm>
            <a:off x="6084649" y="2478242"/>
            <a:ext cx="2453148" cy="2438400"/>
          </a:xfrm>
          <a:prstGeom prst="roundRect">
            <a:avLst/>
          </a:prstGeom>
          <a:gradFill flip="none" rotWithShape="1">
            <a:gsLst>
              <a:gs pos="0">
                <a:srgbClr val="FFFF00"/>
              </a:gs>
              <a:gs pos="98113">
                <a:srgbClr val="FFFF00"/>
              </a:gs>
              <a:gs pos="55000">
                <a:srgbClr val="E9CE05"/>
              </a:gs>
              <a:gs pos="78000">
                <a:srgbClr val="DEC404"/>
              </a:gs>
            </a:gsLst>
            <a:lin ang="2700000" scaled="0"/>
            <a:tileRect/>
          </a:gradFill>
          <a:ln>
            <a:noFill/>
          </a:ln>
          <a:effectLst>
            <a:outerShdw blurRad="190500" dist="25400" dir="2700000" algn="tl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it-IT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3B76C2B-B505-48FE-A5BA-30AB6CD15CB5}"/>
              </a:ext>
            </a:extLst>
          </p:cNvPr>
          <p:cNvSpPr txBox="1"/>
          <p:nvPr/>
        </p:nvSpPr>
        <p:spPr>
          <a:xfrm>
            <a:off x="6498423" y="4288674"/>
            <a:ext cx="162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>
                <a:solidFill>
                  <a:srgbClr val="FF0000"/>
                </a:solidFill>
              </a:rPr>
              <a:t>ASCOLTA</a:t>
            </a:r>
          </a:p>
        </p:txBody>
      </p:sp>
      <p:pic>
        <p:nvPicPr>
          <p:cNvPr id="13" name="Immagine 12">
            <a:hlinkClick r:id="" action="ppaction://noaction" highlightClick="1">
              <a:snd r:embed="rId4" name="sheep.wav"/>
            </a:hlinkClick>
            <a:extLst>
              <a:ext uri="{FF2B5EF4-FFF2-40B4-BE49-F238E27FC236}">
                <a16:creationId xmlns:a16="http://schemas.microsoft.com/office/drawing/2014/main" id="{D2510E02-12D6-4380-AED4-2F15DF6A280F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6368743" y="2658158"/>
            <a:ext cx="1625600" cy="1625600"/>
          </a:xfrm>
          <a:prstGeom prst="rect">
            <a:avLst/>
          </a:prstGeom>
        </p:spPr>
      </p:pic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842737" y="2490532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487823" y="2487496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09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>
            <a:extLst>
              <a:ext uri="{FF2B5EF4-FFF2-40B4-BE49-F238E27FC236}">
                <a16:creationId xmlns:a16="http://schemas.microsoft.com/office/drawing/2014/main" id="{F4E8EFE7-1C3E-4425-AFE0-335D981BB877}"/>
              </a:ext>
            </a:extLst>
          </p:cNvPr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88816" y="2769328"/>
            <a:ext cx="2309842" cy="2021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45426" y="3246141"/>
            <a:ext cx="2602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/>
              <a:t>GALLO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084649" y="2478242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4" name="GALLO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4" name="GALLO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823281" y="2475784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457849" y="2475784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16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magine 20">
            <a:extLst>
              <a:ext uri="{FF2B5EF4-FFF2-40B4-BE49-F238E27FC236}">
                <a16:creationId xmlns:a16="http://schemas.microsoft.com/office/drawing/2014/main" id="{0CC77F79-B2E2-4099-96BD-358C1435030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4400" y="2658158"/>
            <a:ext cx="2174472" cy="1999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45426" y="3246141"/>
            <a:ext cx="2602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/>
              <a:t>CAVALLO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084649" y="2478242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5" name="sheep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6" name="horse-neigh2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800097" y="2480700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482752" y="2475784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7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>
            <a:extLst>
              <a:ext uri="{FF2B5EF4-FFF2-40B4-BE49-F238E27FC236}">
                <a16:creationId xmlns:a16="http://schemas.microsoft.com/office/drawing/2014/main" id="{2A6CF05E-E8AB-4339-8DD4-693A3D4608AA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21" y="2849992"/>
            <a:ext cx="2596270" cy="1792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45426" y="3246141"/>
            <a:ext cx="2602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/>
              <a:t>AMBULANZA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084649" y="2478242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5" name="sheep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6" name="123085__extrafonia__ambulanza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874796" y="2475784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419932" y="2465265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magine 20">
            <a:extLst>
              <a:ext uri="{FF2B5EF4-FFF2-40B4-BE49-F238E27FC236}">
                <a16:creationId xmlns:a16="http://schemas.microsoft.com/office/drawing/2014/main" id="{902CB133-4900-42A3-909E-E038802C0CB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47" y="2835534"/>
            <a:ext cx="2279417" cy="1865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87555" y="3245247"/>
            <a:ext cx="2602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/>
              <a:t>ELICOTTERO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084649" y="2478242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5" name="sheep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6" name="361460__sandrole__elicottero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869567" y="2475784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501821" y="2475784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92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>
            <a:extLst>
              <a:ext uri="{FF2B5EF4-FFF2-40B4-BE49-F238E27FC236}">
                <a16:creationId xmlns:a16="http://schemas.microsoft.com/office/drawing/2014/main" id="{4E5523F5-7B02-4D22-B6A8-1502BB902849}"/>
              </a:ext>
            </a:extLst>
          </p:cNvPr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60" y="2549446"/>
            <a:ext cx="2534862" cy="2246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87555" y="3245247"/>
            <a:ext cx="2602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/>
              <a:t>MOTO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084649" y="2478242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5" name="sheep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6" name="404276__angienathalia__moto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819207" y="2473326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482566" y="2453565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42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magine 20">
            <a:extLst>
              <a:ext uri="{FF2B5EF4-FFF2-40B4-BE49-F238E27FC236}">
                <a16:creationId xmlns:a16="http://schemas.microsoft.com/office/drawing/2014/main" id="{9F89EF6D-8D68-4F29-B1A2-E1590F26E5EA}"/>
              </a:ext>
            </a:extLst>
          </p:cNvPr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479" y="2559521"/>
            <a:ext cx="2326396" cy="2147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87555" y="3245247"/>
            <a:ext cx="26021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700" b="1"/>
              <a:t>AUTOMOBILE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084649" y="2478242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5" name="sheep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6" name="AUTO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858881" y="2443829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441709" y="2478242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19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54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>
            <a:extLst>
              <a:ext uri="{FF2B5EF4-FFF2-40B4-BE49-F238E27FC236}">
                <a16:creationId xmlns:a16="http://schemas.microsoft.com/office/drawing/2014/main" id="{D859E3F7-6CD0-44CF-B77F-BDFF53868A3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00" y="2734774"/>
            <a:ext cx="2222022" cy="2036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87555" y="3245247"/>
            <a:ext cx="2602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/>
              <a:t>NAVE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084649" y="2478242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5" name="sheep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6" name="23722__milo__ship2-bergen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885118" y="2478242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451021" y="2493503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35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7438815-AEBF-4DB8-8E48-07F0E8599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769476"/>
            <a:ext cx="6861583" cy="192609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B425D0FE-1A4D-4CEF-A67B-3845FFF42F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16" y="3067050"/>
            <a:ext cx="3790950" cy="379095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6B97D87-9ED6-448F-99CF-CD9633909A56}"/>
              </a:ext>
            </a:extLst>
          </p:cNvPr>
          <p:cNvSpPr txBox="1"/>
          <p:nvPr/>
        </p:nvSpPr>
        <p:spPr>
          <a:xfrm rot="10800000" flipH="1" flipV="1">
            <a:off x="3083914" y="2819400"/>
            <a:ext cx="530166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>
                <a:latin typeface="Arial" panose="020B0604020202020204" pitchFamily="34" charset="0"/>
                <a:cs typeface="Arial" panose="020B0604020202020204" pitchFamily="34" charset="0"/>
              </a:rPr>
              <a:t>IN QUESTO GIOCO DOVRAI SCOPRIRE IL NOME DELLE IMMAGINI CHE SARANNO ESTRATTE A CASO…</a:t>
            </a:r>
          </a:p>
        </p:txBody>
      </p:sp>
    </p:spTree>
    <p:extLst>
      <p:ext uri="{BB962C8B-B14F-4D97-AF65-F5344CB8AC3E}">
        <p14:creationId xmlns:p14="http://schemas.microsoft.com/office/powerpoint/2010/main" val="365980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magine 20" descr="Immagine che contiene clipart&#10;&#10;Descrizione generata con affidabilità elevata">
            <a:extLst>
              <a:ext uri="{FF2B5EF4-FFF2-40B4-BE49-F238E27FC236}">
                <a16:creationId xmlns:a16="http://schemas.microsoft.com/office/drawing/2014/main" id="{F30CC377-08FE-4038-87AB-0041D2CDDC5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02" y="2664860"/>
            <a:ext cx="2165466" cy="2028276"/>
          </a:xfrm>
          <a:prstGeom prst="rect">
            <a:avLst/>
          </a:prstGeom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87555" y="3245247"/>
            <a:ext cx="2602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/>
              <a:t>AEROPLANO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084649" y="2478242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5" name="sheep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6" name="45389__noise-inc__plane-engine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869567" y="2468944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501821" y="2471402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86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 descr="Immagine che contiene piatto&#10;&#10;Descrizione generata con affidabilità elevata">
            <a:extLst>
              <a:ext uri="{FF2B5EF4-FFF2-40B4-BE49-F238E27FC236}">
                <a16:creationId xmlns:a16="http://schemas.microsoft.com/office/drawing/2014/main" id="{DC6A64A4-C3C4-4862-8C6B-DE7EE8E9CC43}"/>
              </a:ext>
            </a:extLst>
          </p:cNvPr>
          <p:cNvPicPr/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478241"/>
            <a:ext cx="2625555" cy="2438399"/>
          </a:xfrm>
          <a:prstGeom prst="rect">
            <a:avLst/>
          </a:prstGeom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87555" y="3245247"/>
            <a:ext cx="2602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/>
              <a:t>BICICLETTA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084649" y="2478242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5" name="sheep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6" name="BICICLETTA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897154" y="2462231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505649" y="2549267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38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59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>
            <a:extLst>
              <a:ext uri="{FF2B5EF4-FFF2-40B4-BE49-F238E27FC236}">
                <a16:creationId xmlns:a16="http://schemas.microsoft.com/office/drawing/2014/main" id="{1412AD1B-B1CF-4E30-B53F-872CC8DDC4DE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383" y="2689004"/>
            <a:ext cx="2295126" cy="1926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87555" y="3245247"/>
            <a:ext cx="2602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/>
              <a:t>TRENO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146109" y="2548038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5" name="sheep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6" name="157873__markedit__train-upon-us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958517" y="2599658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509455" y="2575077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68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magine 20">
            <a:extLst>
              <a:ext uri="{FF2B5EF4-FFF2-40B4-BE49-F238E27FC236}">
                <a16:creationId xmlns:a16="http://schemas.microsoft.com/office/drawing/2014/main" id="{FAF48B7B-E8F3-448B-B0F6-DEA1FB88824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15" y="2445901"/>
            <a:ext cx="3257550" cy="2800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87555" y="3245247"/>
            <a:ext cx="2602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/>
              <a:t>VIOLINO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146109" y="2548038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5" name="sheep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6" name="159163__cms4f__violin-in-the-hotel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1016427" y="2564613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571308" y="2567071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81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>
            <a:extLst>
              <a:ext uri="{FF2B5EF4-FFF2-40B4-BE49-F238E27FC236}">
                <a16:creationId xmlns:a16="http://schemas.microsoft.com/office/drawing/2014/main" id="{D75F83D6-5F25-48CE-ADB5-DEE6F34C2B2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241" y="2452788"/>
            <a:ext cx="2533650" cy="253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87555" y="3245247"/>
            <a:ext cx="26021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400" b="1"/>
              <a:t>CHITARRA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146109" y="2548038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5" name="sheep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6" name="GUITAR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1013386" y="2533290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550914" y="2548038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27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2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magine 20">
            <a:extLst>
              <a:ext uri="{FF2B5EF4-FFF2-40B4-BE49-F238E27FC236}">
                <a16:creationId xmlns:a16="http://schemas.microsoft.com/office/drawing/2014/main" id="{0C21607D-BFFF-4E69-ACF4-2C64B846072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374" y="2402349"/>
            <a:ext cx="2679677" cy="2302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475415" y="3303686"/>
            <a:ext cx="26021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400" b="1"/>
              <a:t>BATTERIA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146109" y="2548038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5" name="sheep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6" name="DRUMS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967308" y="2548038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607983" y="2533290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92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magine 20">
            <a:extLst>
              <a:ext uri="{FF2B5EF4-FFF2-40B4-BE49-F238E27FC236}">
                <a16:creationId xmlns:a16="http://schemas.microsoft.com/office/drawing/2014/main" id="{43147872-B643-4259-A3C9-0E3355B4A98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4" y="2293699"/>
            <a:ext cx="2929255" cy="2929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87555" y="3245247"/>
            <a:ext cx="2602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/>
              <a:t>PIANOFORTE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146109" y="2548038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5" name="sheep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6" name="PIANO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929246" y="2573793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526550" y="2576251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>
            <a:extLst>
              <a:ext uri="{FF2B5EF4-FFF2-40B4-BE49-F238E27FC236}">
                <a16:creationId xmlns:a16="http://schemas.microsoft.com/office/drawing/2014/main" id="{9D28F4EC-C2F7-4A81-8223-73BB9481C64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42" y="2285999"/>
            <a:ext cx="3289415" cy="3158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48874" y="3482048"/>
            <a:ext cx="275855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300" b="1"/>
              <a:t>CONTRABBASSO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146109" y="2548038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5" name="sheep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6" name="CONTRABBASSO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930371" y="2548038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501577" y="2547563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30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magine 20">
            <a:extLst>
              <a:ext uri="{FF2B5EF4-FFF2-40B4-BE49-F238E27FC236}">
                <a16:creationId xmlns:a16="http://schemas.microsoft.com/office/drawing/2014/main" id="{9547E5CB-2A2C-4BFC-B48E-8A5E3B6F72D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44257">
            <a:off x="862225" y="2586536"/>
            <a:ext cx="2482872" cy="2487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48874" y="3482048"/>
            <a:ext cx="27585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300" b="1"/>
              <a:t>TROMBA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146109" y="2548038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5" name="sheep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6" name="TROMBA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906382" y="2577060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514601" y="2579518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58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>
            <a:extLst>
              <a:ext uri="{FF2B5EF4-FFF2-40B4-BE49-F238E27FC236}">
                <a16:creationId xmlns:a16="http://schemas.microsoft.com/office/drawing/2014/main" id="{581DFBF4-2D1A-485D-9C65-EC58CC96BFE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464725"/>
            <a:ext cx="2842419" cy="25531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48874" y="3482048"/>
            <a:ext cx="27585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300" b="1"/>
              <a:t>ARPA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146109" y="2548038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5" name="sheep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6" name="ARPA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893268" y="2561701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523188" y="2579518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23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BC5FCC4B-138B-4306-96DE-23A51A689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34" y="0"/>
            <a:ext cx="9193268" cy="68580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6B97D87-9ED6-448F-99CF-CD9633909A56}"/>
              </a:ext>
            </a:extLst>
          </p:cNvPr>
          <p:cNvSpPr txBox="1"/>
          <p:nvPr/>
        </p:nvSpPr>
        <p:spPr>
          <a:xfrm rot="10800000" flipH="1" flipV="1">
            <a:off x="1768765" y="1548149"/>
            <a:ext cx="65208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>
                <a:latin typeface="Arial" panose="020B0604020202020204" pitchFamily="34" charset="0"/>
                <a:cs typeface="Arial" panose="020B0604020202020204" pitchFamily="34" charset="0"/>
              </a:rPr>
              <a:t>PUOI FARLO IN TRE MODI:</a:t>
            </a:r>
          </a:p>
        </p:txBody>
      </p:sp>
      <p:grpSp>
        <p:nvGrpSpPr>
          <p:cNvPr id="13" name="Gruppo 12">
            <a:extLst>
              <a:ext uri="{FF2B5EF4-FFF2-40B4-BE49-F238E27FC236}">
                <a16:creationId xmlns:a16="http://schemas.microsoft.com/office/drawing/2014/main" id="{5D0B3721-4B0E-4594-8E9A-C4A75002D5F1}"/>
              </a:ext>
            </a:extLst>
          </p:cNvPr>
          <p:cNvGrpSpPr/>
          <p:nvPr/>
        </p:nvGrpSpPr>
        <p:grpSpPr>
          <a:xfrm>
            <a:off x="3200400" y="3048000"/>
            <a:ext cx="4879480" cy="2310149"/>
            <a:chOff x="3200400" y="3048000"/>
            <a:chExt cx="4879480" cy="2310149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5422AD7F-4296-4DE2-9E6F-1DE81330FDE8}"/>
                </a:ext>
              </a:extLst>
            </p:cNvPr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00400" y="3048000"/>
              <a:ext cx="1625600" cy="1752600"/>
            </a:xfrm>
            <a:prstGeom prst="rect">
              <a:avLst/>
            </a:prstGeom>
          </p:spPr>
        </p:pic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2E845C75-72BB-4E9D-89D3-5F05BF97E4DA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29200" y="3363217"/>
              <a:ext cx="1625600" cy="1625600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A92EDC5B-4AD6-4000-8637-0C2F64CFDAD9}"/>
                </a:ext>
              </a:extLst>
            </p:cNvPr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30740" y="3205082"/>
              <a:ext cx="1625600" cy="1625600"/>
            </a:xfrm>
            <a:prstGeom prst="rect">
              <a:avLst/>
            </a:prstGeom>
          </p:spPr>
        </p:pic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863A9A43-604C-403B-A69F-298407B43DB4}"/>
                </a:ext>
              </a:extLst>
            </p:cNvPr>
            <p:cNvSpPr txBox="1"/>
            <p:nvPr/>
          </p:nvSpPr>
          <p:spPr>
            <a:xfrm>
              <a:off x="3200400" y="4988817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GUARDA</a:t>
              </a:r>
            </a:p>
          </p:txBody>
        </p:sp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AAE6A144-EA88-4E30-BAA8-D90894EF539D}"/>
                </a:ext>
              </a:extLst>
            </p:cNvPr>
            <p:cNvSpPr txBox="1"/>
            <p:nvPr/>
          </p:nvSpPr>
          <p:spPr>
            <a:xfrm>
              <a:off x="4828680" y="4920327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  <p:sp>
          <p:nvSpPr>
            <p:cNvPr id="12" name="CasellaDiTesto 11">
              <a:extLst>
                <a:ext uri="{FF2B5EF4-FFF2-40B4-BE49-F238E27FC236}">
                  <a16:creationId xmlns:a16="http://schemas.microsoft.com/office/drawing/2014/main" id="{FEF558EB-F67D-4077-A636-17C5EF5D343D}"/>
                </a:ext>
              </a:extLst>
            </p:cNvPr>
            <p:cNvSpPr txBox="1"/>
            <p:nvPr/>
          </p:nvSpPr>
          <p:spPr>
            <a:xfrm>
              <a:off x="6454280" y="4920327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022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magine 20" descr="Immagine che contiene musica, ossa, piatto&#10;&#10;Descrizione generata con affidabilità molto elevata">
            <a:extLst>
              <a:ext uri="{FF2B5EF4-FFF2-40B4-BE49-F238E27FC236}">
                <a16:creationId xmlns:a16="http://schemas.microsoft.com/office/drawing/2014/main" id="{48C31CE5-B7A0-4AAA-902B-0F75078C0795}"/>
              </a:ext>
            </a:extLst>
          </p:cNvPr>
          <p:cNvPicPr/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72" y="3160153"/>
            <a:ext cx="2630953" cy="1382983"/>
          </a:xfrm>
          <a:prstGeom prst="rect">
            <a:avLst/>
          </a:prstGeom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48874" y="3482048"/>
            <a:ext cx="275855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400" b="1">
                <a:solidFill>
                  <a:schemeClr val="bg1"/>
                </a:solidFill>
              </a:rPr>
              <a:t>PIATTI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146109" y="2548038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hlinkClick r:id="" action="ppaction://noaction" highlightClick="1">
                <a:snd r:embed="rId5" name="sheep.wav"/>
              </a:hlinkClick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6" name="PIATTI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819375" y="2631215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501577" y="2602262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63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BC5FCC4B-138B-4306-96DE-23A51A689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34" y="0"/>
            <a:ext cx="9193268" cy="68580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6B97D87-9ED6-448F-99CF-CD9633909A56}"/>
              </a:ext>
            </a:extLst>
          </p:cNvPr>
          <p:cNvSpPr txBox="1"/>
          <p:nvPr/>
        </p:nvSpPr>
        <p:spPr>
          <a:xfrm rot="10800000" flipH="1" flipV="1">
            <a:off x="1768765" y="809486"/>
            <a:ext cx="65208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>
                <a:latin typeface="Arial" panose="020B0604020202020204" pitchFamily="34" charset="0"/>
                <a:cs typeface="Arial" panose="020B0604020202020204" pitchFamily="34" charset="0"/>
              </a:rPr>
              <a:t>SE SULLA TUA CARTELLA AVRAI RICONOSCIUTO L’OGGETTO O L’ANIMALE MISTERIOSO, SEGNALO CON UNA «</a:t>
            </a:r>
            <a:r>
              <a:rPr lang="it-IT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it-IT" sz="320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3B0D49F-D92A-4A52-8391-A6344979A0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409" y="3114689"/>
            <a:ext cx="4848225" cy="3253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41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trumento&#10;&#10;Descrizione generata con affidabilità elevata">
            <a:extLst>
              <a:ext uri="{FF2B5EF4-FFF2-40B4-BE49-F238E27FC236}">
                <a16:creationId xmlns:a16="http://schemas.microsoft.com/office/drawing/2014/main" id="{234698D8-9C96-4DAF-8C7B-ED91492431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"/>
          <a:stretch/>
        </p:blipFill>
        <p:spPr>
          <a:xfrm>
            <a:off x="0" y="10"/>
            <a:ext cx="9143980" cy="6857990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7BDF6E8-D03E-4C32-9EDC-5950C660EA23}"/>
              </a:ext>
            </a:extLst>
          </p:cNvPr>
          <p:cNvSpPr txBox="1"/>
          <p:nvPr/>
        </p:nvSpPr>
        <p:spPr>
          <a:xfrm rot="10800000" flipH="1" flipV="1">
            <a:off x="141906" y="4832866"/>
            <a:ext cx="90020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>
                <a:latin typeface="Arial" panose="020B0604020202020204" pitchFamily="34" charset="0"/>
                <a:cs typeface="Arial" panose="020B0604020202020204" pitchFamily="34" charset="0"/>
              </a:rPr>
              <a:t>SI VINCE CON:</a:t>
            </a:r>
            <a:br>
              <a:rPr lang="it-IT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AMBO</a:t>
            </a:r>
            <a:r>
              <a:rPr lang="it-IT" sz="2400">
                <a:latin typeface="Arial" panose="020B0604020202020204" pitchFamily="34" charset="0"/>
                <a:cs typeface="Arial" panose="020B0604020202020204" pitchFamily="34" charset="0"/>
              </a:rPr>
              <a:t>: DUE CASELLE SULLA STESSA RIGA.</a:t>
            </a:r>
            <a:br>
              <a:rPr lang="it-IT" sz="2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TERNO</a:t>
            </a:r>
            <a:r>
              <a:rPr lang="it-IT" sz="2400">
                <a:latin typeface="Arial" panose="020B0604020202020204" pitchFamily="34" charset="0"/>
                <a:cs typeface="Arial" panose="020B0604020202020204" pitchFamily="34" charset="0"/>
              </a:rPr>
              <a:t>: TRE CASELLE SEGNATE SULLA STESSA RIGA.</a:t>
            </a:r>
          </a:p>
          <a:p>
            <a:r>
              <a:rPr lang="it-IT" sz="2400"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it-IT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TOMBOLA</a:t>
            </a:r>
            <a:r>
              <a:rPr lang="it-IT" sz="2400">
                <a:latin typeface="Arial" panose="020B0604020202020204" pitchFamily="34" charset="0"/>
                <a:cs typeface="Arial" panose="020B0604020202020204" pitchFamily="34" charset="0"/>
              </a:rPr>
              <a:t>: TUTTE LE CASELLE SEGNATE.</a:t>
            </a:r>
          </a:p>
        </p:txBody>
      </p:sp>
      <p:pic>
        <p:nvPicPr>
          <p:cNvPr id="10" name="Immagine 9">
            <a:hlinkClick r:id="" action="ppaction://noaction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B9DA8F5C-EF9B-4A3A-819E-E89CA562E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85555"/>
            <a:ext cx="4524370" cy="4524370"/>
          </a:xfrm>
          <a:prstGeom prst="rect">
            <a:avLst/>
          </a:prstGeom>
          <a:solidFill>
            <a:srgbClr val="B7DFE9"/>
          </a:solidFill>
          <a:ln>
            <a:solidFill>
              <a:srgbClr val="B7DFE9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70610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1F4CD042-BD43-40B9-AAFA-AD6A49A5A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74"/>
            <a:ext cx="9144000" cy="6913396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C829A30-75C0-43A9-A3D8-4CCD7C4463D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828800"/>
            <a:ext cx="1625600" cy="1752600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6DF1F67B-0DC9-4988-9F58-7CC4252C3B68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733800" y="2144017"/>
            <a:ext cx="1625600" cy="16256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D2510E02-12D6-4380-AED4-2F15DF6A280F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5135340" y="1985882"/>
            <a:ext cx="1625600" cy="1625600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01C6A7D4-443A-460A-BB56-C344126A3CAF}"/>
              </a:ext>
            </a:extLst>
          </p:cNvPr>
          <p:cNvSpPr txBox="1"/>
          <p:nvPr/>
        </p:nvSpPr>
        <p:spPr>
          <a:xfrm>
            <a:off x="1905000" y="3769617"/>
            <a:ext cx="162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>
                <a:solidFill>
                  <a:srgbClr val="FF0000"/>
                </a:solidFill>
              </a:rPr>
              <a:t>GUARDA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E141501-9B46-4DA0-95FD-01E9C3D64CA3}"/>
              </a:ext>
            </a:extLst>
          </p:cNvPr>
          <p:cNvSpPr txBox="1"/>
          <p:nvPr/>
        </p:nvSpPr>
        <p:spPr>
          <a:xfrm>
            <a:off x="3533280" y="3701127"/>
            <a:ext cx="162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>
                <a:solidFill>
                  <a:srgbClr val="FF0000"/>
                </a:solidFill>
              </a:rPr>
              <a:t>LEGGI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3B76C2B-B505-48FE-A5BA-30AB6CD15CB5}"/>
              </a:ext>
            </a:extLst>
          </p:cNvPr>
          <p:cNvSpPr txBox="1"/>
          <p:nvPr/>
        </p:nvSpPr>
        <p:spPr>
          <a:xfrm>
            <a:off x="5158880" y="3701127"/>
            <a:ext cx="162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>
                <a:solidFill>
                  <a:srgbClr val="FF0000"/>
                </a:solidFill>
              </a:rPr>
              <a:t>ASCOLTA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9B5757AE-0ADE-4EC9-BA09-6BEC7321F15E}"/>
              </a:ext>
            </a:extLst>
          </p:cNvPr>
          <p:cNvSpPr txBox="1"/>
          <p:nvPr/>
        </p:nvSpPr>
        <p:spPr>
          <a:xfrm>
            <a:off x="990600" y="4343400"/>
            <a:ext cx="5257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/>
              <a:t>POTRAI PROVARE A INDOVINARE L’OGGETTO O L’ANIMALE MISTERIOSO ATTRAVERSO LA FOTO, IL SUONO O IL VERSO O LEGGENDONE IL NOME.</a:t>
            </a:r>
          </a:p>
        </p:txBody>
      </p:sp>
    </p:spTree>
    <p:extLst>
      <p:ext uri="{BB962C8B-B14F-4D97-AF65-F5344CB8AC3E}">
        <p14:creationId xmlns:p14="http://schemas.microsoft.com/office/powerpoint/2010/main" val="1254430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0B114EA6-8378-4085-A6B2-AF25F01EE38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34" y="2514911"/>
            <a:ext cx="2453148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45426" y="2922976"/>
            <a:ext cx="2602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/>
              <a:t>MUCCA</a:t>
            </a:r>
          </a:p>
        </p:txBody>
      </p:sp>
      <p:sp>
        <p:nvSpPr>
          <p:cNvPr id="18" name="Rettangolo con angoli arrotondati 17">
            <a:extLst>
              <a:ext uri="{FF2B5EF4-FFF2-40B4-BE49-F238E27FC236}">
                <a16:creationId xmlns:a16="http://schemas.microsoft.com/office/drawing/2014/main" id="{2A83AF32-1736-42B9-9189-E0875A8A4F84}"/>
              </a:ext>
            </a:extLst>
          </p:cNvPr>
          <p:cNvSpPr/>
          <p:nvPr/>
        </p:nvSpPr>
        <p:spPr bwMode="auto">
          <a:xfrm>
            <a:off x="6026874" y="2593258"/>
            <a:ext cx="2453148" cy="2438400"/>
          </a:xfrm>
          <a:prstGeom prst="roundRect">
            <a:avLst/>
          </a:prstGeom>
          <a:gradFill flip="none" rotWithShape="1">
            <a:gsLst>
              <a:gs pos="0">
                <a:srgbClr val="FFFF00"/>
              </a:gs>
              <a:gs pos="98113">
                <a:srgbClr val="FFFF00"/>
              </a:gs>
              <a:gs pos="55000">
                <a:srgbClr val="E9CE05"/>
              </a:gs>
              <a:gs pos="78000">
                <a:srgbClr val="DEC404"/>
              </a:gs>
            </a:gsLst>
            <a:lin ang="2700000" scaled="0"/>
            <a:tileRect/>
          </a:gradFill>
          <a:ln>
            <a:noFill/>
          </a:ln>
          <a:effectLst>
            <a:outerShdw blurRad="190500" dist="25400" dir="2700000" algn="tl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it-IT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3B76C2B-B505-48FE-A5BA-30AB6CD15CB5}"/>
              </a:ext>
            </a:extLst>
          </p:cNvPr>
          <p:cNvSpPr txBox="1"/>
          <p:nvPr/>
        </p:nvSpPr>
        <p:spPr>
          <a:xfrm>
            <a:off x="6440648" y="4403690"/>
            <a:ext cx="162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>
                <a:solidFill>
                  <a:srgbClr val="FF0000"/>
                </a:solidFill>
              </a:rPr>
              <a:t>ASCOLTA</a:t>
            </a:r>
          </a:p>
        </p:txBody>
      </p:sp>
      <p:pic>
        <p:nvPicPr>
          <p:cNvPr id="13" name="Immagine 12">
            <a:hlinkClick r:id="" action="ppaction://noaction" highlightClick="1">
              <a:snd r:embed="rId4" name="COW.WAV"/>
            </a:hlinkClick>
            <a:extLst>
              <a:ext uri="{FF2B5EF4-FFF2-40B4-BE49-F238E27FC236}">
                <a16:creationId xmlns:a16="http://schemas.microsoft.com/office/drawing/2014/main" id="{D2510E02-12D6-4380-AED4-2F15DF6A280F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6369829" y="2755027"/>
            <a:ext cx="1625600" cy="1625600"/>
          </a:xfrm>
          <a:prstGeom prst="rect">
            <a:avLst/>
          </a:prstGeom>
        </p:spPr>
      </p:pic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659989" y="2590800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327454" y="2593258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21" name="Immagine 20">
            <a:extLst>
              <a:ext uri="{FF2B5EF4-FFF2-40B4-BE49-F238E27FC236}">
                <a16:creationId xmlns:a16="http://schemas.microsoft.com/office/drawing/2014/main" id="{7127FAEB-EBA0-4A5B-981F-9DA241EC99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magine 22">
            <a:extLst>
              <a:ext uri="{FF2B5EF4-FFF2-40B4-BE49-F238E27FC236}">
                <a16:creationId xmlns:a16="http://schemas.microsoft.com/office/drawing/2014/main" id="{C12CD116-DF57-42F8-B7FD-3ACFDC87D1BF}"/>
              </a:ext>
            </a:extLst>
          </p:cNvPr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094" y="2497394"/>
            <a:ext cx="2102380" cy="21392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077266" y="2207342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3" name="asini_donkey05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45426" y="3246141"/>
            <a:ext cx="2602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/>
              <a:t>ASINO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412585" y="2207342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22" name="Immagine 21">
            <a:extLst>
              <a:ext uri="{FF2B5EF4-FFF2-40B4-BE49-F238E27FC236}">
                <a16:creationId xmlns:a16="http://schemas.microsoft.com/office/drawing/2014/main" id="{CF82A4C6-1CB3-4986-9131-2D55129D55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827438" y="2207342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052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>
            <a:extLst>
              <a:ext uri="{FF2B5EF4-FFF2-40B4-BE49-F238E27FC236}">
                <a16:creationId xmlns:a16="http://schemas.microsoft.com/office/drawing/2014/main" id="{F91BDE7B-BEFF-4E6A-A670-26A8A7B0F43D}"/>
              </a:ext>
            </a:extLst>
          </p:cNvPr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3381" y="2410473"/>
            <a:ext cx="2061915" cy="20886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Gruppo 7">
            <a:extLst>
              <a:ext uri="{FF2B5EF4-FFF2-40B4-BE49-F238E27FC236}">
                <a16:creationId xmlns:a16="http://schemas.microsoft.com/office/drawing/2014/main" id="{7023E949-57B2-4255-B0CC-D8D23A7CA3A0}"/>
              </a:ext>
            </a:extLst>
          </p:cNvPr>
          <p:cNvGrpSpPr/>
          <p:nvPr/>
        </p:nvGrpSpPr>
        <p:grpSpPr>
          <a:xfrm>
            <a:off x="6077266" y="2207342"/>
            <a:ext cx="2453148" cy="2438400"/>
            <a:chOff x="6077266" y="2207342"/>
            <a:chExt cx="2453148" cy="2438400"/>
          </a:xfrm>
        </p:grpSpPr>
        <p:sp>
          <p:nvSpPr>
            <p:cNvPr id="18" name="Rettangolo con angoli arrotondati 17">
              <a:extLst>
                <a:ext uri="{FF2B5EF4-FFF2-40B4-BE49-F238E27FC236}">
                  <a16:creationId xmlns:a16="http://schemas.microsoft.com/office/drawing/2014/main" id="{2A83AF32-1736-42B9-9189-E0875A8A4F84}"/>
                </a:ext>
              </a:extLst>
            </p:cNvPr>
            <p:cNvSpPr/>
            <p:nvPr/>
          </p:nvSpPr>
          <p:spPr bwMode="auto">
            <a:xfrm>
              <a:off x="607726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13B76C2B-B505-48FE-A5BA-30AB6CD15CB5}"/>
                </a:ext>
              </a:extLst>
            </p:cNvPr>
            <p:cNvSpPr txBox="1"/>
            <p:nvPr/>
          </p:nvSpPr>
          <p:spPr>
            <a:xfrm>
              <a:off x="6491040" y="401777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ASCOLTA</a:t>
              </a:r>
            </a:p>
          </p:txBody>
        </p:sp>
        <p:pic>
          <p:nvPicPr>
            <p:cNvPr id="13" name="Immagine 12">
              <a:hlinkClick r:id="" action="ppaction://noaction" highlightClick="1">
                <a:snd r:embed="rId3" name="maiale_pig01.wav"/>
              </a:hlinkClick>
              <a:extLst>
                <a:ext uri="{FF2B5EF4-FFF2-40B4-BE49-F238E27FC236}">
                  <a16:creationId xmlns:a16="http://schemas.microsoft.com/office/drawing/2014/main" id="{D2510E02-12D6-4380-AED4-2F15DF6A280F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61360" y="2387258"/>
              <a:ext cx="1625600" cy="1625600"/>
            </a:xfrm>
            <a:prstGeom prst="rect">
              <a:avLst/>
            </a:prstGeom>
          </p:spPr>
        </p:pic>
      </p:grpSp>
      <p:pic>
        <p:nvPicPr>
          <p:cNvPr id="19" name="Immagine 18" descr="Immagine che contiene giocattolo&#10;&#10;Descrizione generata con affidabilità molto elevata">
            <a:extLst>
              <a:ext uri="{FF2B5EF4-FFF2-40B4-BE49-F238E27FC236}">
                <a16:creationId xmlns:a16="http://schemas.microsoft.com/office/drawing/2014/main" id="{5A3958C5-9DD2-4D63-98FD-649D94D1FF4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42" y="4796085"/>
            <a:ext cx="2061915" cy="2061915"/>
          </a:xfrm>
          <a:prstGeom prst="rect">
            <a:avLst/>
          </a:prstGeom>
        </p:spPr>
      </p:pic>
      <p:grpSp>
        <p:nvGrpSpPr>
          <p:cNvPr id="6" name="Gruppo 5">
            <a:extLst>
              <a:ext uri="{FF2B5EF4-FFF2-40B4-BE49-F238E27FC236}">
                <a16:creationId xmlns:a16="http://schemas.microsoft.com/office/drawing/2014/main" id="{9D4655CA-A36A-42B0-A86A-33AFD35A2A5A}"/>
              </a:ext>
            </a:extLst>
          </p:cNvPr>
          <p:cNvGrpSpPr/>
          <p:nvPr/>
        </p:nvGrpSpPr>
        <p:grpSpPr>
          <a:xfrm>
            <a:off x="677506" y="2234356"/>
            <a:ext cx="2453148" cy="2440858"/>
            <a:chOff x="613586" y="2207342"/>
            <a:chExt cx="2453148" cy="2440858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9E776ED-1F10-486C-B337-754DA6CFEE75}"/>
                </a:ext>
              </a:extLst>
            </p:cNvPr>
            <p:cNvSpPr/>
            <p:nvPr/>
          </p:nvSpPr>
          <p:spPr bwMode="auto">
            <a:xfrm>
              <a:off x="613586" y="2209800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8C14F00D-AD7B-4B21-8CEA-D17F80858265}"/>
                </a:ext>
              </a:extLst>
            </p:cNvPr>
            <p:cNvGrpSpPr/>
            <p:nvPr/>
          </p:nvGrpSpPr>
          <p:grpSpPr>
            <a:xfrm>
              <a:off x="1027360" y="2207342"/>
              <a:ext cx="1625600" cy="2281395"/>
              <a:chOff x="1027360" y="2207342"/>
              <a:chExt cx="1625600" cy="2281395"/>
            </a:xfrm>
          </p:grpSpPr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BC829A30-75C0-43A9-A3D8-4CCD7C4463DE}"/>
                  </a:ext>
                </a:extLst>
              </p:cNvPr>
              <p:cNvPicPr>
                <a:picLocks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27360" y="2207342"/>
                <a:ext cx="1625600" cy="175260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01C6A7D4-443A-460A-BB56-C344126A3CAF}"/>
                  </a:ext>
                </a:extLst>
              </p:cNvPr>
              <p:cNvSpPr txBox="1"/>
              <p:nvPr/>
            </p:nvSpPr>
            <p:spPr>
              <a:xfrm>
                <a:off x="1027360" y="4119405"/>
                <a:ext cx="162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>
                    <a:solidFill>
                      <a:srgbClr val="FF0000"/>
                    </a:solidFill>
                  </a:rPr>
                  <a:t>GUARDA</a:t>
                </a:r>
              </a:p>
            </p:txBody>
          </p:sp>
        </p:grpSp>
      </p:grp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FBA5641-661D-408E-958E-CC75C731922F}"/>
              </a:ext>
            </a:extLst>
          </p:cNvPr>
          <p:cNvSpPr txBox="1"/>
          <p:nvPr/>
        </p:nvSpPr>
        <p:spPr>
          <a:xfrm>
            <a:off x="3345426" y="3246141"/>
            <a:ext cx="2602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/>
              <a:t>MAIALE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84BD0F86-6577-4BAD-8489-529659008A7D}"/>
              </a:ext>
            </a:extLst>
          </p:cNvPr>
          <p:cNvGrpSpPr/>
          <p:nvPr/>
        </p:nvGrpSpPr>
        <p:grpSpPr>
          <a:xfrm>
            <a:off x="3367968" y="2207342"/>
            <a:ext cx="2453148" cy="2438400"/>
            <a:chOff x="3280586" y="2207342"/>
            <a:chExt cx="2453148" cy="2438400"/>
          </a:xfrm>
        </p:grpSpPr>
        <p:sp>
          <p:nvSpPr>
            <p:cNvPr id="17" name="Rettangolo con angoli arrotondati 16">
              <a:extLst>
                <a:ext uri="{FF2B5EF4-FFF2-40B4-BE49-F238E27FC236}">
                  <a16:creationId xmlns:a16="http://schemas.microsoft.com/office/drawing/2014/main" id="{0B0BC1DC-F7B4-485F-A2F9-663330356B7D}"/>
                </a:ext>
              </a:extLst>
            </p:cNvPr>
            <p:cNvSpPr/>
            <p:nvPr/>
          </p:nvSpPr>
          <p:spPr bwMode="auto">
            <a:xfrm>
              <a:off x="3280586" y="2207342"/>
              <a:ext cx="2453148" cy="2438400"/>
            </a:xfrm>
            <a:prstGeom prst="roundRect">
              <a:avLst/>
            </a:prstGeom>
            <a:gradFill flip="none" rotWithShape="1">
              <a:gsLst>
                <a:gs pos="0">
                  <a:srgbClr val="FFFF00"/>
                </a:gs>
                <a:gs pos="98113">
                  <a:srgbClr val="FFFF00"/>
                </a:gs>
                <a:gs pos="55000">
                  <a:srgbClr val="E9CE05"/>
                </a:gs>
                <a:gs pos="78000">
                  <a:srgbClr val="DEC404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90500" dist="254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6DF1F67B-0DC9-4988-9F58-7CC4252C3B68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55214" y="2410473"/>
              <a:ext cx="1625600" cy="1625600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141501-9B46-4DA0-95FD-01E9C3D64CA3}"/>
                </a:ext>
              </a:extLst>
            </p:cNvPr>
            <p:cNvSpPr txBox="1"/>
            <p:nvPr/>
          </p:nvSpPr>
          <p:spPr>
            <a:xfrm>
              <a:off x="3482966" y="4059744"/>
              <a:ext cx="162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FF0000"/>
                  </a:solidFill>
                </a:rPr>
                <a:t>LEGGI</a:t>
              </a:r>
            </a:p>
          </p:txBody>
        </p:sp>
      </p:grpSp>
      <p:pic>
        <p:nvPicPr>
          <p:cNvPr id="4" name="Immagine 3">
            <a:extLst>
              <a:ext uri="{FF2B5EF4-FFF2-40B4-BE49-F238E27FC236}">
                <a16:creationId xmlns:a16="http://schemas.microsoft.com/office/drawing/2014/main" id="{0FF6F73D-875D-44FA-BAE1-F8DC88DA485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13972"/>
            <a:ext cx="7920815" cy="1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47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Set_For_School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90D8C7"/>
      </a:accent1>
      <a:accent2>
        <a:srgbClr val="FFD2D5"/>
      </a:accent2>
      <a:accent3>
        <a:srgbClr val="800080"/>
      </a:accent3>
      <a:accent4>
        <a:srgbClr val="4F81BD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3">
      <a:majorFont>
        <a:latin typeface="Impact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FFFF00"/>
            </a:gs>
            <a:gs pos="98113">
              <a:srgbClr val="FFFF00"/>
            </a:gs>
            <a:gs pos="55000">
              <a:srgbClr val="E9CE05"/>
            </a:gs>
            <a:gs pos="78000">
              <a:srgbClr val="DEC404"/>
            </a:gs>
          </a:gsLst>
          <a:lin ang="2700000" scaled="0"/>
          <a:tileRect/>
        </a:gradFill>
        <a:ln>
          <a:noFill/>
        </a:ln>
        <a:effectLst>
          <a:outerShdw blurRad="190500" dist="25400" dir="2700000" algn="tl" rotWithShape="0">
            <a:prstClr val="black">
              <a:alpha val="35000"/>
            </a:prst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9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49734B74-89CC-4FB4-AE3A-0CED9A0C5F10}">
  <we:reference id="wa104380121" version="2.0.0.0" store="it-IT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188</Words>
  <Application>Microsoft Office PowerPoint</Application>
  <PresentationFormat>Presentazione su schermo (4:3)</PresentationFormat>
  <Paragraphs>129</Paragraphs>
  <Slides>30</Slides>
  <Notes>17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38" baseType="lpstr">
      <vt:lpstr>Franklin Gothic Demi Cond</vt:lpstr>
      <vt:lpstr>Calibri</vt:lpstr>
      <vt:lpstr>Verdana</vt:lpstr>
      <vt:lpstr>Impact</vt:lpstr>
      <vt:lpstr>Boulder</vt:lpstr>
      <vt:lpstr>Arial</vt:lpstr>
      <vt:lpstr>Tahoma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fabio speciale</dc:creator>
  <cp:lastModifiedBy>fabio speciale</cp:lastModifiedBy>
  <cp:revision>49</cp:revision>
  <dcterms:created xsi:type="dcterms:W3CDTF">2018-09-16T08:38:24Z</dcterms:created>
  <dcterms:modified xsi:type="dcterms:W3CDTF">2018-09-16T13:03:46Z</dcterms:modified>
</cp:coreProperties>
</file>